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diagrams/quickStyle2.xml" ContentType="application/vnd.openxmlformats-officedocument.drawingml.diagramStyle+xml"/>
  <Override PartName="/ppt/diagrams/quickStyle3.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diagrams/layout5.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65" r:id="rId4"/>
    <p:sldId id="260" r:id="rId5"/>
    <p:sldId id="261" r:id="rId6"/>
    <p:sldId id="266"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iagrams/_rels/data4.xml.rels><?xml version="1.0" encoding="UTF-8" standalone="yes"?>
<Relationships xmlns="http://schemas.openxmlformats.org/package/2006/relationships"><Relationship Id="rId3" Type="http://schemas.openxmlformats.org/officeDocument/2006/relationships/hyperlink" Target="http://www.writefix.com/argument/layout35553.htm#3" TargetMode="External"/><Relationship Id="rId2" Type="http://schemas.openxmlformats.org/officeDocument/2006/relationships/hyperlink" Target="http://www.writefix.com/argument/layout35553.htm#2" TargetMode="External"/><Relationship Id="rId1" Type="http://schemas.openxmlformats.org/officeDocument/2006/relationships/hyperlink" Target="http://www.writefix.com/argument/layout35553.htm#intro" TargetMode="External"/><Relationship Id="rId5" Type="http://schemas.openxmlformats.org/officeDocument/2006/relationships/hyperlink" Target="http://www.writefix.com/argument/layout35553.htm#concl" TargetMode="External"/><Relationship Id="rId4" Type="http://schemas.openxmlformats.org/officeDocument/2006/relationships/hyperlink" Target="http://www.writefix.com/argument/layout35553.htm#4" TargetMode="External"/></Relationships>
</file>

<file path=ppt/diagrams/_rels/drawing4.xml.rels><?xml version="1.0" encoding="UTF-8" standalone="yes"?>
<Relationships xmlns="http://schemas.openxmlformats.org/package/2006/relationships"><Relationship Id="rId3" Type="http://schemas.openxmlformats.org/officeDocument/2006/relationships/hyperlink" Target="http://www.writefix.com/argument/layout35553.htm#3" TargetMode="External"/><Relationship Id="rId2" Type="http://schemas.openxmlformats.org/officeDocument/2006/relationships/hyperlink" Target="http://www.writefix.com/argument/layout35553.htm#2" TargetMode="External"/><Relationship Id="rId1" Type="http://schemas.openxmlformats.org/officeDocument/2006/relationships/hyperlink" Target="http://www.writefix.com/argument/layout35553.htm#intro" TargetMode="External"/><Relationship Id="rId5" Type="http://schemas.openxmlformats.org/officeDocument/2006/relationships/hyperlink" Target="http://www.writefix.com/argument/layout35553.htm#concl" TargetMode="External"/><Relationship Id="rId4" Type="http://schemas.openxmlformats.org/officeDocument/2006/relationships/hyperlink" Target="http://www.writefix.com/argument/layout35553.htm#4" TargetMode="Externa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FCDD0D-352A-468E-A3E3-DD0E70540B88}" type="doc">
      <dgm:prSet loTypeId="urn:microsoft.com/office/officeart/2005/8/layout/vList2" loCatId="list" qsTypeId="urn:microsoft.com/office/officeart/2005/8/quickstyle/simple4" qsCatId="simple" csTypeId="urn:microsoft.com/office/officeart/2005/8/colors/colorful1" csCatId="colorful" phldr="1"/>
      <dgm:spPr/>
      <dgm:t>
        <a:bodyPr/>
        <a:lstStyle/>
        <a:p>
          <a:endParaRPr lang="en-US"/>
        </a:p>
      </dgm:t>
    </dgm:pt>
    <dgm:pt modelId="{57BD3070-7C08-42BA-95A2-B7AEB231FFC7}">
      <dgm:prSet/>
      <dgm:spPr/>
      <dgm:t>
        <a:bodyPr/>
        <a:lstStyle/>
        <a:p>
          <a:pPr rtl="0"/>
          <a:r>
            <a:rPr lang="en-US" dirty="0" smtClean="0"/>
            <a:t>There are basically two ways to layout your paragraphs</a:t>
          </a:r>
          <a:endParaRPr lang="en-US" dirty="0"/>
        </a:p>
      </dgm:t>
    </dgm:pt>
    <dgm:pt modelId="{27668A0F-916A-46CA-BF32-A5671430DE46}" type="parTrans" cxnId="{D396181C-8632-4567-A585-952182DF5F5D}">
      <dgm:prSet/>
      <dgm:spPr/>
      <dgm:t>
        <a:bodyPr/>
        <a:lstStyle/>
        <a:p>
          <a:endParaRPr lang="en-US"/>
        </a:p>
      </dgm:t>
    </dgm:pt>
    <dgm:pt modelId="{0BB1C663-95D8-4510-8124-A31B7E66F10A}" type="sibTrans" cxnId="{D396181C-8632-4567-A585-952182DF5F5D}">
      <dgm:prSet/>
      <dgm:spPr/>
      <dgm:t>
        <a:bodyPr/>
        <a:lstStyle/>
        <a:p>
          <a:endParaRPr lang="en-US"/>
        </a:p>
      </dgm:t>
    </dgm:pt>
    <dgm:pt modelId="{96714EF9-2D57-42B2-870C-33C4AA20C30A}">
      <dgm:prSet/>
      <dgm:spPr/>
      <dgm:t>
        <a:bodyPr/>
        <a:lstStyle/>
        <a:p>
          <a:pPr rtl="0"/>
          <a:r>
            <a:rPr lang="en-US" dirty="0" smtClean="0"/>
            <a:t>3773 -  a </a:t>
          </a:r>
          <a:r>
            <a:rPr lang="en-US" b="1" dirty="0" smtClean="0"/>
            <a:t>four</a:t>
          </a:r>
          <a:r>
            <a:rPr lang="en-US" dirty="0" smtClean="0"/>
            <a:t>-paragraph essay</a:t>
          </a:r>
          <a:endParaRPr lang="en-US" dirty="0"/>
        </a:p>
      </dgm:t>
    </dgm:pt>
    <dgm:pt modelId="{52C99F88-B328-4E57-BAB1-078B0D37A82C}" type="parTrans" cxnId="{EFA7C29E-DBCF-46C0-9B27-3D72EE9897FC}">
      <dgm:prSet/>
      <dgm:spPr/>
      <dgm:t>
        <a:bodyPr/>
        <a:lstStyle/>
        <a:p>
          <a:endParaRPr lang="en-US"/>
        </a:p>
      </dgm:t>
    </dgm:pt>
    <dgm:pt modelId="{2E6914AA-55C8-4BB7-84D4-1A1798DFCF1C}" type="sibTrans" cxnId="{EFA7C29E-DBCF-46C0-9B27-3D72EE9897FC}">
      <dgm:prSet/>
      <dgm:spPr/>
      <dgm:t>
        <a:bodyPr/>
        <a:lstStyle/>
        <a:p>
          <a:endParaRPr lang="en-US"/>
        </a:p>
      </dgm:t>
    </dgm:pt>
    <dgm:pt modelId="{583D0BE1-C8EF-48D8-8A7F-D5A49D45EC77}">
      <dgm:prSet/>
      <dgm:spPr/>
      <dgm:t>
        <a:bodyPr/>
        <a:lstStyle/>
        <a:p>
          <a:pPr rtl="0"/>
          <a:r>
            <a:rPr lang="en-US" smtClean="0"/>
            <a:t>35553 -  a</a:t>
          </a:r>
          <a:r>
            <a:rPr lang="en-US" b="1" smtClean="0"/>
            <a:t> five</a:t>
          </a:r>
          <a:r>
            <a:rPr lang="en-US" smtClean="0"/>
            <a:t>-paragraph essay </a:t>
          </a:r>
          <a:endParaRPr lang="en-US" dirty="0"/>
        </a:p>
      </dgm:t>
    </dgm:pt>
    <dgm:pt modelId="{2B40556E-AB4A-4910-A466-305E69683DDB}" type="parTrans" cxnId="{1D919D51-B1F6-4BF3-9A96-11A4FEC0621A}">
      <dgm:prSet/>
      <dgm:spPr/>
    </dgm:pt>
    <dgm:pt modelId="{5C832117-3E89-4C6D-8912-7184D55B6C50}" type="sibTrans" cxnId="{1D919D51-B1F6-4BF3-9A96-11A4FEC0621A}">
      <dgm:prSet/>
      <dgm:spPr/>
    </dgm:pt>
    <dgm:pt modelId="{37CFE3A9-CF5E-47E6-B99F-637E81973609}" type="pres">
      <dgm:prSet presAssocID="{7EFCDD0D-352A-468E-A3E3-DD0E70540B88}" presName="linear" presStyleCnt="0">
        <dgm:presLayoutVars>
          <dgm:animLvl val="lvl"/>
          <dgm:resizeHandles val="exact"/>
        </dgm:presLayoutVars>
      </dgm:prSet>
      <dgm:spPr/>
    </dgm:pt>
    <dgm:pt modelId="{6506B759-5712-4CD9-BF3A-77117947B636}" type="pres">
      <dgm:prSet presAssocID="{57BD3070-7C08-42BA-95A2-B7AEB231FFC7}" presName="parentText" presStyleLbl="node1" presStyleIdx="0" presStyleCnt="3">
        <dgm:presLayoutVars>
          <dgm:chMax val="0"/>
          <dgm:bulletEnabled val="1"/>
        </dgm:presLayoutVars>
      </dgm:prSet>
      <dgm:spPr/>
      <dgm:t>
        <a:bodyPr/>
        <a:lstStyle/>
        <a:p>
          <a:endParaRPr lang="en-US"/>
        </a:p>
      </dgm:t>
    </dgm:pt>
    <dgm:pt modelId="{177F1B81-6728-4FC0-93C3-DFB63FF2FBB2}" type="pres">
      <dgm:prSet presAssocID="{0BB1C663-95D8-4510-8124-A31B7E66F10A}" presName="spacer" presStyleCnt="0"/>
      <dgm:spPr/>
    </dgm:pt>
    <dgm:pt modelId="{3AE237CD-1F0C-4019-8D4E-EA73F20E0E5B}" type="pres">
      <dgm:prSet presAssocID="{583D0BE1-C8EF-48D8-8A7F-D5A49D45EC77}" presName="parentText" presStyleLbl="node1" presStyleIdx="1" presStyleCnt="3">
        <dgm:presLayoutVars>
          <dgm:chMax val="0"/>
          <dgm:bulletEnabled val="1"/>
        </dgm:presLayoutVars>
      </dgm:prSet>
      <dgm:spPr/>
      <dgm:t>
        <a:bodyPr/>
        <a:lstStyle/>
        <a:p>
          <a:endParaRPr lang="en-US"/>
        </a:p>
      </dgm:t>
    </dgm:pt>
    <dgm:pt modelId="{C6A7A499-B7D7-4184-810B-E85CBE72AE55}" type="pres">
      <dgm:prSet presAssocID="{5C832117-3E89-4C6D-8912-7184D55B6C50}" presName="spacer" presStyleCnt="0"/>
      <dgm:spPr/>
    </dgm:pt>
    <dgm:pt modelId="{0C6BA35E-5CD7-4582-AA1A-F8D64712A4F5}" type="pres">
      <dgm:prSet presAssocID="{96714EF9-2D57-42B2-870C-33C4AA20C30A}" presName="parentText" presStyleLbl="node1" presStyleIdx="2" presStyleCnt="3">
        <dgm:presLayoutVars>
          <dgm:chMax val="0"/>
          <dgm:bulletEnabled val="1"/>
        </dgm:presLayoutVars>
      </dgm:prSet>
      <dgm:spPr/>
      <dgm:t>
        <a:bodyPr/>
        <a:lstStyle/>
        <a:p>
          <a:endParaRPr lang="en-US"/>
        </a:p>
      </dgm:t>
    </dgm:pt>
  </dgm:ptLst>
  <dgm:cxnLst>
    <dgm:cxn modelId="{EFA7C29E-DBCF-46C0-9B27-3D72EE9897FC}" srcId="{7EFCDD0D-352A-468E-A3E3-DD0E70540B88}" destId="{96714EF9-2D57-42B2-870C-33C4AA20C30A}" srcOrd="2" destOrd="0" parTransId="{52C99F88-B328-4E57-BAB1-078B0D37A82C}" sibTransId="{2E6914AA-55C8-4BB7-84D4-1A1798DFCF1C}"/>
    <dgm:cxn modelId="{BFC287C0-6326-4178-A092-2954466304C3}" type="presOf" srcId="{57BD3070-7C08-42BA-95A2-B7AEB231FFC7}" destId="{6506B759-5712-4CD9-BF3A-77117947B636}" srcOrd="0" destOrd="0" presId="urn:microsoft.com/office/officeart/2005/8/layout/vList2"/>
    <dgm:cxn modelId="{E10D1EA7-64E6-46B0-A18B-A354B68608A3}" type="presOf" srcId="{583D0BE1-C8EF-48D8-8A7F-D5A49D45EC77}" destId="{3AE237CD-1F0C-4019-8D4E-EA73F20E0E5B}" srcOrd="0" destOrd="0" presId="urn:microsoft.com/office/officeart/2005/8/layout/vList2"/>
    <dgm:cxn modelId="{61B59D35-57DE-414A-813A-829E2009B625}" type="presOf" srcId="{7EFCDD0D-352A-468E-A3E3-DD0E70540B88}" destId="{37CFE3A9-CF5E-47E6-B99F-637E81973609}" srcOrd="0" destOrd="0" presId="urn:microsoft.com/office/officeart/2005/8/layout/vList2"/>
    <dgm:cxn modelId="{D396181C-8632-4567-A585-952182DF5F5D}" srcId="{7EFCDD0D-352A-468E-A3E3-DD0E70540B88}" destId="{57BD3070-7C08-42BA-95A2-B7AEB231FFC7}" srcOrd="0" destOrd="0" parTransId="{27668A0F-916A-46CA-BF32-A5671430DE46}" sibTransId="{0BB1C663-95D8-4510-8124-A31B7E66F10A}"/>
    <dgm:cxn modelId="{1D919D51-B1F6-4BF3-9A96-11A4FEC0621A}" srcId="{7EFCDD0D-352A-468E-A3E3-DD0E70540B88}" destId="{583D0BE1-C8EF-48D8-8A7F-D5A49D45EC77}" srcOrd="1" destOrd="0" parTransId="{2B40556E-AB4A-4910-A466-305E69683DDB}" sibTransId="{5C832117-3E89-4C6D-8912-7184D55B6C50}"/>
    <dgm:cxn modelId="{B399FA63-5E08-4A0B-9B59-724A6AC7B10F}" type="presOf" srcId="{96714EF9-2D57-42B2-870C-33C4AA20C30A}" destId="{0C6BA35E-5CD7-4582-AA1A-F8D64712A4F5}" srcOrd="0" destOrd="0" presId="urn:microsoft.com/office/officeart/2005/8/layout/vList2"/>
    <dgm:cxn modelId="{58526495-E3BA-4E2B-881A-D49E7BBA07DF}" type="presParOf" srcId="{37CFE3A9-CF5E-47E6-B99F-637E81973609}" destId="{6506B759-5712-4CD9-BF3A-77117947B636}" srcOrd="0" destOrd="0" presId="urn:microsoft.com/office/officeart/2005/8/layout/vList2"/>
    <dgm:cxn modelId="{417C5F07-4520-4D3A-B94A-DFFA421B42A4}" type="presParOf" srcId="{37CFE3A9-CF5E-47E6-B99F-637E81973609}" destId="{177F1B81-6728-4FC0-93C3-DFB63FF2FBB2}" srcOrd="1" destOrd="0" presId="urn:microsoft.com/office/officeart/2005/8/layout/vList2"/>
    <dgm:cxn modelId="{40856F05-36D7-4167-B362-32D4E1F83F38}" type="presParOf" srcId="{37CFE3A9-CF5E-47E6-B99F-637E81973609}" destId="{3AE237CD-1F0C-4019-8D4E-EA73F20E0E5B}" srcOrd="2" destOrd="0" presId="urn:microsoft.com/office/officeart/2005/8/layout/vList2"/>
    <dgm:cxn modelId="{81D7654B-BBF3-4D53-AE7F-8C1B1749DDDF}" type="presParOf" srcId="{37CFE3A9-CF5E-47E6-B99F-637E81973609}" destId="{C6A7A499-B7D7-4184-810B-E85CBE72AE55}" srcOrd="3" destOrd="0" presId="urn:microsoft.com/office/officeart/2005/8/layout/vList2"/>
    <dgm:cxn modelId="{0D281356-06BC-4397-A891-220B3E969BB9}" type="presParOf" srcId="{37CFE3A9-CF5E-47E6-B99F-637E81973609}" destId="{0C6BA35E-5CD7-4582-AA1A-F8D64712A4F5}" srcOrd="4"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7751334-F0B7-46C9-B041-60BF35DB4889}"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048D45CB-33AA-4820-9BAA-8A076BE78BB6}">
      <dgm:prSet/>
      <dgm:spPr/>
      <dgm:t>
        <a:bodyPr/>
        <a:lstStyle/>
        <a:p>
          <a:pPr rtl="0"/>
          <a:r>
            <a:rPr lang="en-US" dirty="0" smtClean="0"/>
            <a:t>Introduction = 3 sentences</a:t>
          </a:r>
          <a:endParaRPr lang="en-US" dirty="0"/>
        </a:p>
      </dgm:t>
    </dgm:pt>
    <dgm:pt modelId="{FDC2F71A-3108-489E-9D3F-C42D3E14C9E9}" type="parTrans" cxnId="{08EE7FE4-53E6-4DCC-8F10-8EAF169C9BD3}">
      <dgm:prSet/>
      <dgm:spPr/>
      <dgm:t>
        <a:bodyPr/>
        <a:lstStyle/>
        <a:p>
          <a:endParaRPr lang="en-US"/>
        </a:p>
      </dgm:t>
    </dgm:pt>
    <dgm:pt modelId="{0A29969D-AD01-4F47-AA14-FE1AED6F451C}" type="sibTrans" cxnId="{08EE7FE4-53E6-4DCC-8F10-8EAF169C9BD3}">
      <dgm:prSet/>
      <dgm:spPr/>
      <dgm:t>
        <a:bodyPr/>
        <a:lstStyle/>
        <a:p>
          <a:endParaRPr lang="en-US"/>
        </a:p>
      </dgm:t>
    </dgm:pt>
    <dgm:pt modelId="{E6B6F659-C4FE-4022-8C27-148C5352428C}">
      <dgm:prSet/>
      <dgm:spPr/>
      <dgm:t>
        <a:bodyPr/>
        <a:lstStyle/>
        <a:p>
          <a:pPr rtl="0"/>
          <a:r>
            <a:rPr lang="en-GB" dirty="0" smtClean="0"/>
            <a:t>Paragraph 3 = 7 sentences</a:t>
          </a:r>
          <a:endParaRPr lang="en-US" dirty="0"/>
        </a:p>
      </dgm:t>
    </dgm:pt>
    <dgm:pt modelId="{05712862-866C-4D80-AC8B-E7D4D3484950}" type="parTrans" cxnId="{E7E43A94-BDA0-44D0-9A33-AB3893F1E14C}">
      <dgm:prSet/>
      <dgm:spPr/>
      <dgm:t>
        <a:bodyPr/>
        <a:lstStyle/>
        <a:p>
          <a:endParaRPr lang="en-US"/>
        </a:p>
      </dgm:t>
    </dgm:pt>
    <dgm:pt modelId="{A7DC992A-214E-46F0-8E80-C7DB4DC3BD9A}" type="sibTrans" cxnId="{E7E43A94-BDA0-44D0-9A33-AB3893F1E14C}">
      <dgm:prSet/>
      <dgm:spPr/>
      <dgm:t>
        <a:bodyPr/>
        <a:lstStyle/>
        <a:p>
          <a:endParaRPr lang="en-US"/>
        </a:p>
      </dgm:t>
    </dgm:pt>
    <dgm:pt modelId="{7B986D18-3105-45F0-BDE7-CAE687FADA41}">
      <dgm:prSet/>
      <dgm:spPr/>
      <dgm:t>
        <a:bodyPr/>
        <a:lstStyle/>
        <a:p>
          <a:pPr rtl="0"/>
          <a:r>
            <a:rPr lang="en-US" dirty="0" smtClean="0"/>
            <a:t>Conclusion = 3 sentences  </a:t>
          </a:r>
          <a:endParaRPr lang="en-US" dirty="0"/>
        </a:p>
      </dgm:t>
    </dgm:pt>
    <dgm:pt modelId="{9EAE7047-56DB-43BD-8638-B42A052D8185}" type="parTrans" cxnId="{AB7FFDF2-F970-4231-96C3-625DD9483D2F}">
      <dgm:prSet/>
      <dgm:spPr/>
      <dgm:t>
        <a:bodyPr/>
        <a:lstStyle/>
        <a:p>
          <a:endParaRPr lang="en-US"/>
        </a:p>
      </dgm:t>
    </dgm:pt>
    <dgm:pt modelId="{057B5053-23EB-4F1B-936E-8CC26D008501}" type="sibTrans" cxnId="{AB7FFDF2-F970-4231-96C3-625DD9483D2F}">
      <dgm:prSet/>
      <dgm:spPr/>
      <dgm:t>
        <a:bodyPr/>
        <a:lstStyle/>
        <a:p>
          <a:endParaRPr lang="en-US"/>
        </a:p>
      </dgm:t>
    </dgm:pt>
    <dgm:pt modelId="{FA83D226-CC79-4AC7-A713-E13CD24DCECF}">
      <dgm:prSet/>
      <dgm:spPr/>
      <dgm:t>
        <a:bodyPr/>
        <a:lstStyle/>
        <a:p>
          <a:pPr rtl="0"/>
          <a:r>
            <a:rPr lang="en-GB" dirty="0" smtClean="0"/>
            <a:t>Paragraph 2 = 7 sentences</a:t>
          </a:r>
          <a:endParaRPr lang="en-US" dirty="0"/>
        </a:p>
      </dgm:t>
    </dgm:pt>
    <dgm:pt modelId="{0F25B46A-B9F2-403C-B8AD-8DD06EACC7A9}" type="parTrans" cxnId="{9A6A0D3D-5515-401A-B38B-BA1DD498C891}">
      <dgm:prSet/>
      <dgm:spPr/>
    </dgm:pt>
    <dgm:pt modelId="{CF292329-20E8-4529-83F5-3CB7BB4C8BDC}" type="sibTrans" cxnId="{9A6A0D3D-5515-401A-B38B-BA1DD498C891}">
      <dgm:prSet/>
      <dgm:spPr/>
    </dgm:pt>
    <dgm:pt modelId="{792BBF66-26E9-4A59-977C-C5F7E2BF433D}" type="pres">
      <dgm:prSet presAssocID="{57751334-F0B7-46C9-B041-60BF35DB4889}" presName="linear" presStyleCnt="0">
        <dgm:presLayoutVars>
          <dgm:animLvl val="lvl"/>
          <dgm:resizeHandles val="exact"/>
        </dgm:presLayoutVars>
      </dgm:prSet>
      <dgm:spPr/>
    </dgm:pt>
    <dgm:pt modelId="{E9878963-B9BB-4732-A429-9C56E1D13077}" type="pres">
      <dgm:prSet presAssocID="{048D45CB-33AA-4820-9BAA-8A076BE78BB6}" presName="parentText" presStyleLbl="node1" presStyleIdx="0" presStyleCnt="4">
        <dgm:presLayoutVars>
          <dgm:chMax val="0"/>
          <dgm:bulletEnabled val="1"/>
        </dgm:presLayoutVars>
      </dgm:prSet>
      <dgm:spPr/>
      <dgm:t>
        <a:bodyPr/>
        <a:lstStyle/>
        <a:p>
          <a:endParaRPr lang="en-US"/>
        </a:p>
      </dgm:t>
    </dgm:pt>
    <dgm:pt modelId="{62005F42-675D-4BB2-86A5-214991A12C58}" type="pres">
      <dgm:prSet presAssocID="{0A29969D-AD01-4F47-AA14-FE1AED6F451C}" presName="spacer" presStyleCnt="0"/>
      <dgm:spPr/>
    </dgm:pt>
    <dgm:pt modelId="{0F6FB818-EE99-4D36-B3C1-1751132F5D9A}" type="pres">
      <dgm:prSet presAssocID="{FA83D226-CC79-4AC7-A713-E13CD24DCECF}" presName="parentText" presStyleLbl="node1" presStyleIdx="1" presStyleCnt="4">
        <dgm:presLayoutVars>
          <dgm:chMax val="0"/>
          <dgm:bulletEnabled val="1"/>
        </dgm:presLayoutVars>
      </dgm:prSet>
      <dgm:spPr/>
    </dgm:pt>
    <dgm:pt modelId="{3147EE1E-C45C-47E8-8FA6-1277AA25E03D}" type="pres">
      <dgm:prSet presAssocID="{CF292329-20E8-4529-83F5-3CB7BB4C8BDC}" presName="spacer" presStyleCnt="0"/>
      <dgm:spPr/>
    </dgm:pt>
    <dgm:pt modelId="{79D6F981-E409-41F3-9EFF-E29EB5B146EF}" type="pres">
      <dgm:prSet presAssocID="{E6B6F659-C4FE-4022-8C27-148C5352428C}" presName="parentText" presStyleLbl="node1" presStyleIdx="2" presStyleCnt="4">
        <dgm:presLayoutVars>
          <dgm:chMax val="0"/>
          <dgm:bulletEnabled val="1"/>
        </dgm:presLayoutVars>
      </dgm:prSet>
      <dgm:spPr/>
      <dgm:t>
        <a:bodyPr/>
        <a:lstStyle/>
        <a:p>
          <a:endParaRPr lang="en-US"/>
        </a:p>
      </dgm:t>
    </dgm:pt>
    <dgm:pt modelId="{4F2BE0B2-F8C4-498C-81CD-6614FA7428E2}" type="pres">
      <dgm:prSet presAssocID="{A7DC992A-214E-46F0-8E80-C7DB4DC3BD9A}" presName="spacer" presStyleCnt="0"/>
      <dgm:spPr/>
    </dgm:pt>
    <dgm:pt modelId="{5F19B65E-7DE0-4569-A0FF-F84F9BC7D76A}" type="pres">
      <dgm:prSet presAssocID="{7B986D18-3105-45F0-BDE7-CAE687FADA41}" presName="parentText" presStyleLbl="node1" presStyleIdx="3" presStyleCnt="4">
        <dgm:presLayoutVars>
          <dgm:chMax val="0"/>
          <dgm:bulletEnabled val="1"/>
        </dgm:presLayoutVars>
      </dgm:prSet>
      <dgm:spPr/>
    </dgm:pt>
  </dgm:ptLst>
  <dgm:cxnLst>
    <dgm:cxn modelId="{08EE7FE4-53E6-4DCC-8F10-8EAF169C9BD3}" srcId="{57751334-F0B7-46C9-B041-60BF35DB4889}" destId="{048D45CB-33AA-4820-9BAA-8A076BE78BB6}" srcOrd="0" destOrd="0" parTransId="{FDC2F71A-3108-489E-9D3F-C42D3E14C9E9}" sibTransId="{0A29969D-AD01-4F47-AA14-FE1AED6F451C}"/>
    <dgm:cxn modelId="{BC6A96EC-36AE-4DB7-810C-12DBBB74A607}" type="presOf" srcId="{048D45CB-33AA-4820-9BAA-8A076BE78BB6}" destId="{E9878963-B9BB-4732-A429-9C56E1D13077}" srcOrd="0" destOrd="0" presId="urn:microsoft.com/office/officeart/2005/8/layout/vList2"/>
    <dgm:cxn modelId="{25FC181B-7183-4046-8C8A-2F30A4B586FD}" type="presOf" srcId="{57751334-F0B7-46C9-B041-60BF35DB4889}" destId="{792BBF66-26E9-4A59-977C-C5F7E2BF433D}" srcOrd="0" destOrd="0" presId="urn:microsoft.com/office/officeart/2005/8/layout/vList2"/>
    <dgm:cxn modelId="{E7E43A94-BDA0-44D0-9A33-AB3893F1E14C}" srcId="{57751334-F0B7-46C9-B041-60BF35DB4889}" destId="{E6B6F659-C4FE-4022-8C27-148C5352428C}" srcOrd="2" destOrd="0" parTransId="{05712862-866C-4D80-AC8B-E7D4D3484950}" sibTransId="{A7DC992A-214E-46F0-8E80-C7DB4DC3BD9A}"/>
    <dgm:cxn modelId="{2F5843EB-1C24-4040-AFCA-A230E5A19D14}" type="presOf" srcId="{FA83D226-CC79-4AC7-A713-E13CD24DCECF}" destId="{0F6FB818-EE99-4D36-B3C1-1751132F5D9A}" srcOrd="0" destOrd="0" presId="urn:microsoft.com/office/officeart/2005/8/layout/vList2"/>
    <dgm:cxn modelId="{6558DB5D-65F3-40FF-AE5A-FC4D1B6B8546}" type="presOf" srcId="{E6B6F659-C4FE-4022-8C27-148C5352428C}" destId="{79D6F981-E409-41F3-9EFF-E29EB5B146EF}" srcOrd="0" destOrd="0" presId="urn:microsoft.com/office/officeart/2005/8/layout/vList2"/>
    <dgm:cxn modelId="{9A6A0D3D-5515-401A-B38B-BA1DD498C891}" srcId="{57751334-F0B7-46C9-B041-60BF35DB4889}" destId="{FA83D226-CC79-4AC7-A713-E13CD24DCECF}" srcOrd="1" destOrd="0" parTransId="{0F25B46A-B9F2-403C-B8AD-8DD06EACC7A9}" sibTransId="{CF292329-20E8-4529-83F5-3CB7BB4C8BDC}"/>
    <dgm:cxn modelId="{AB7FFDF2-F970-4231-96C3-625DD9483D2F}" srcId="{57751334-F0B7-46C9-B041-60BF35DB4889}" destId="{7B986D18-3105-45F0-BDE7-CAE687FADA41}" srcOrd="3" destOrd="0" parTransId="{9EAE7047-56DB-43BD-8638-B42A052D8185}" sibTransId="{057B5053-23EB-4F1B-936E-8CC26D008501}"/>
    <dgm:cxn modelId="{B403BC89-C187-44DB-B04A-BE2F94D2B56C}" type="presOf" srcId="{7B986D18-3105-45F0-BDE7-CAE687FADA41}" destId="{5F19B65E-7DE0-4569-A0FF-F84F9BC7D76A}" srcOrd="0" destOrd="0" presId="urn:microsoft.com/office/officeart/2005/8/layout/vList2"/>
    <dgm:cxn modelId="{FCECB062-55A6-4C95-A41C-185A6B9EFC73}" type="presParOf" srcId="{792BBF66-26E9-4A59-977C-C5F7E2BF433D}" destId="{E9878963-B9BB-4732-A429-9C56E1D13077}" srcOrd="0" destOrd="0" presId="urn:microsoft.com/office/officeart/2005/8/layout/vList2"/>
    <dgm:cxn modelId="{70DB3B10-BD4B-4826-B3F9-8ABF2F42C662}" type="presParOf" srcId="{792BBF66-26E9-4A59-977C-C5F7E2BF433D}" destId="{62005F42-675D-4BB2-86A5-214991A12C58}" srcOrd="1" destOrd="0" presId="urn:microsoft.com/office/officeart/2005/8/layout/vList2"/>
    <dgm:cxn modelId="{816EA5D5-6DF2-4B62-B549-EF051B968C01}" type="presParOf" srcId="{792BBF66-26E9-4A59-977C-C5F7E2BF433D}" destId="{0F6FB818-EE99-4D36-B3C1-1751132F5D9A}" srcOrd="2" destOrd="0" presId="urn:microsoft.com/office/officeart/2005/8/layout/vList2"/>
    <dgm:cxn modelId="{8426C290-3A9B-49DF-85E3-E53CC8AACE51}" type="presParOf" srcId="{792BBF66-26E9-4A59-977C-C5F7E2BF433D}" destId="{3147EE1E-C45C-47E8-8FA6-1277AA25E03D}" srcOrd="3" destOrd="0" presId="urn:microsoft.com/office/officeart/2005/8/layout/vList2"/>
    <dgm:cxn modelId="{1E3F4447-9EDE-40E7-903A-5F5C8E4D2FBF}" type="presParOf" srcId="{792BBF66-26E9-4A59-977C-C5F7E2BF433D}" destId="{79D6F981-E409-41F3-9EFF-E29EB5B146EF}" srcOrd="4" destOrd="0" presId="urn:microsoft.com/office/officeart/2005/8/layout/vList2"/>
    <dgm:cxn modelId="{F8DEC6BC-49B7-4E20-A6B2-24066324EB2A}" type="presParOf" srcId="{792BBF66-26E9-4A59-977C-C5F7E2BF433D}" destId="{4F2BE0B2-F8C4-498C-81CD-6614FA7428E2}" srcOrd="5" destOrd="0" presId="urn:microsoft.com/office/officeart/2005/8/layout/vList2"/>
    <dgm:cxn modelId="{4F3D15DB-C7F9-4FC3-802B-601073D3A574}" type="presParOf" srcId="{792BBF66-26E9-4A59-977C-C5F7E2BF433D}" destId="{5F19B65E-7DE0-4569-A0FF-F84F9BC7D76A}" srcOrd="6"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7751334-F0B7-46C9-B041-60BF35DB4889}"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048D45CB-33AA-4820-9BAA-8A076BE78BB6}">
      <dgm:prSet/>
      <dgm:spPr/>
      <dgm:t>
        <a:bodyPr/>
        <a:lstStyle/>
        <a:p>
          <a:pPr rtl="0"/>
          <a:r>
            <a:rPr lang="en-US" dirty="0" smtClean="0"/>
            <a:t>Introduction = 3 sentences</a:t>
          </a:r>
          <a:endParaRPr lang="en-US" dirty="0"/>
        </a:p>
      </dgm:t>
    </dgm:pt>
    <dgm:pt modelId="{FDC2F71A-3108-489E-9D3F-C42D3E14C9E9}" type="parTrans" cxnId="{08EE7FE4-53E6-4DCC-8F10-8EAF169C9BD3}">
      <dgm:prSet/>
      <dgm:spPr/>
      <dgm:t>
        <a:bodyPr/>
        <a:lstStyle/>
        <a:p>
          <a:endParaRPr lang="en-US"/>
        </a:p>
      </dgm:t>
    </dgm:pt>
    <dgm:pt modelId="{0A29969D-AD01-4F47-AA14-FE1AED6F451C}" type="sibTrans" cxnId="{08EE7FE4-53E6-4DCC-8F10-8EAF169C9BD3}">
      <dgm:prSet/>
      <dgm:spPr/>
      <dgm:t>
        <a:bodyPr/>
        <a:lstStyle/>
        <a:p>
          <a:endParaRPr lang="en-US"/>
        </a:p>
      </dgm:t>
    </dgm:pt>
    <dgm:pt modelId="{E6B6F659-C4FE-4022-8C27-148C5352428C}">
      <dgm:prSet/>
      <dgm:spPr/>
      <dgm:t>
        <a:bodyPr/>
        <a:lstStyle/>
        <a:p>
          <a:pPr rtl="0"/>
          <a:r>
            <a:rPr lang="en-GB" dirty="0" smtClean="0"/>
            <a:t>Paragraph 3 = 5 sentences</a:t>
          </a:r>
          <a:endParaRPr lang="en-US" dirty="0"/>
        </a:p>
      </dgm:t>
    </dgm:pt>
    <dgm:pt modelId="{05712862-866C-4D80-AC8B-E7D4D3484950}" type="parTrans" cxnId="{E7E43A94-BDA0-44D0-9A33-AB3893F1E14C}">
      <dgm:prSet/>
      <dgm:spPr/>
      <dgm:t>
        <a:bodyPr/>
        <a:lstStyle/>
        <a:p>
          <a:endParaRPr lang="en-US"/>
        </a:p>
      </dgm:t>
    </dgm:pt>
    <dgm:pt modelId="{A7DC992A-214E-46F0-8E80-C7DB4DC3BD9A}" type="sibTrans" cxnId="{E7E43A94-BDA0-44D0-9A33-AB3893F1E14C}">
      <dgm:prSet/>
      <dgm:spPr/>
      <dgm:t>
        <a:bodyPr/>
        <a:lstStyle/>
        <a:p>
          <a:endParaRPr lang="en-US"/>
        </a:p>
      </dgm:t>
    </dgm:pt>
    <dgm:pt modelId="{7B986D18-3105-45F0-BDE7-CAE687FADA41}">
      <dgm:prSet/>
      <dgm:spPr/>
      <dgm:t>
        <a:bodyPr/>
        <a:lstStyle/>
        <a:p>
          <a:pPr rtl="0"/>
          <a:r>
            <a:rPr lang="en-US" dirty="0" smtClean="0"/>
            <a:t>Conclusion = 3 sentences  </a:t>
          </a:r>
          <a:endParaRPr lang="en-US" dirty="0"/>
        </a:p>
      </dgm:t>
    </dgm:pt>
    <dgm:pt modelId="{9EAE7047-56DB-43BD-8638-B42A052D8185}" type="parTrans" cxnId="{AB7FFDF2-F970-4231-96C3-625DD9483D2F}">
      <dgm:prSet/>
      <dgm:spPr/>
      <dgm:t>
        <a:bodyPr/>
        <a:lstStyle/>
        <a:p>
          <a:endParaRPr lang="en-US"/>
        </a:p>
      </dgm:t>
    </dgm:pt>
    <dgm:pt modelId="{057B5053-23EB-4F1B-936E-8CC26D008501}" type="sibTrans" cxnId="{AB7FFDF2-F970-4231-96C3-625DD9483D2F}">
      <dgm:prSet/>
      <dgm:spPr/>
      <dgm:t>
        <a:bodyPr/>
        <a:lstStyle/>
        <a:p>
          <a:endParaRPr lang="en-US"/>
        </a:p>
      </dgm:t>
    </dgm:pt>
    <dgm:pt modelId="{FA83D226-CC79-4AC7-A713-E13CD24DCECF}">
      <dgm:prSet/>
      <dgm:spPr/>
      <dgm:t>
        <a:bodyPr/>
        <a:lstStyle/>
        <a:p>
          <a:pPr rtl="0"/>
          <a:r>
            <a:rPr lang="en-GB" dirty="0" smtClean="0"/>
            <a:t>Paragraph 2 = 5 sentences</a:t>
          </a:r>
          <a:endParaRPr lang="en-US" dirty="0"/>
        </a:p>
      </dgm:t>
    </dgm:pt>
    <dgm:pt modelId="{0F25B46A-B9F2-403C-B8AD-8DD06EACC7A9}" type="parTrans" cxnId="{9A6A0D3D-5515-401A-B38B-BA1DD498C891}">
      <dgm:prSet/>
      <dgm:spPr/>
    </dgm:pt>
    <dgm:pt modelId="{CF292329-20E8-4529-83F5-3CB7BB4C8BDC}" type="sibTrans" cxnId="{9A6A0D3D-5515-401A-B38B-BA1DD498C891}">
      <dgm:prSet/>
      <dgm:spPr/>
    </dgm:pt>
    <dgm:pt modelId="{5027B7C0-1C51-4275-9137-73732974CC5C}">
      <dgm:prSet/>
      <dgm:spPr/>
      <dgm:t>
        <a:bodyPr/>
        <a:lstStyle/>
        <a:p>
          <a:pPr rtl="0"/>
          <a:r>
            <a:rPr lang="en-GB" dirty="0" smtClean="0"/>
            <a:t>Paragraph 4 = 5 sentences</a:t>
          </a:r>
          <a:endParaRPr lang="en-US" dirty="0"/>
        </a:p>
      </dgm:t>
    </dgm:pt>
    <dgm:pt modelId="{97669706-CB41-46CD-9066-9B392BA4E532}" type="parTrans" cxnId="{92CB332C-E69B-422E-B146-1CFB26CAE1D3}">
      <dgm:prSet/>
      <dgm:spPr/>
    </dgm:pt>
    <dgm:pt modelId="{F290FA46-FA6B-47E4-835A-A576ABC283A2}" type="sibTrans" cxnId="{92CB332C-E69B-422E-B146-1CFB26CAE1D3}">
      <dgm:prSet/>
      <dgm:spPr/>
    </dgm:pt>
    <dgm:pt modelId="{792BBF66-26E9-4A59-977C-C5F7E2BF433D}" type="pres">
      <dgm:prSet presAssocID="{57751334-F0B7-46C9-B041-60BF35DB4889}" presName="linear" presStyleCnt="0">
        <dgm:presLayoutVars>
          <dgm:animLvl val="lvl"/>
          <dgm:resizeHandles val="exact"/>
        </dgm:presLayoutVars>
      </dgm:prSet>
      <dgm:spPr/>
    </dgm:pt>
    <dgm:pt modelId="{E9878963-B9BB-4732-A429-9C56E1D13077}" type="pres">
      <dgm:prSet presAssocID="{048D45CB-33AA-4820-9BAA-8A076BE78BB6}" presName="parentText" presStyleLbl="node1" presStyleIdx="0" presStyleCnt="5">
        <dgm:presLayoutVars>
          <dgm:chMax val="0"/>
          <dgm:bulletEnabled val="1"/>
        </dgm:presLayoutVars>
      </dgm:prSet>
      <dgm:spPr/>
      <dgm:t>
        <a:bodyPr/>
        <a:lstStyle/>
        <a:p>
          <a:endParaRPr lang="en-US"/>
        </a:p>
      </dgm:t>
    </dgm:pt>
    <dgm:pt modelId="{62005F42-675D-4BB2-86A5-214991A12C58}" type="pres">
      <dgm:prSet presAssocID="{0A29969D-AD01-4F47-AA14-FE1AED6F451C}" presName="spacer" presStyleCnt="0"/>
      <dgm:spPr/>
    </dgm:pt>
    <dgm:pt modelId="{0F6FB818-EE99-4D36-B3C1-1751132F5D9A}" type="pres">
      <dgm:prSet presAssocID="{FA83D226-CC79-4AC7-A713-E13CD24DCECF}" presName="parentText" presStyleLbl="node1" presStyleIdx="1" presStyleCnt="5">
        <dgm:presLayoutVars>
          <dgm:chMax val="0"/>
          <dgm:bulletEnabled val="1"/>
        </dgm:presLayoutVars>
      </dgm:prSet>
      <dgm:spPr/>
    </dgm:pt>
    <dgm:pt modelId="{3147EE1E-C45C-47E8-8FA6-1277AA25E03D}" type="pres">
      <dgm:prSet presAssocID="{CF292329-20E8-4529-83F5-3CB7BB4C8BDC}" presName="spacer" presStyleCnt="0"/>
      <dgm:spPr/>
    </dgm:pt>
    <dgm:pt modelId="{79D6F981-E409-41F3-9EFF-E29EB5B146EF}" type="pres">
      <dgm:prSet presAssocID="{E6B6F659-C4FE-4022-8C27-148C5352428C}" presName="parentText" presStyleLbl="node1" presStyleIdx="2" presStyleCnt="5">
        <dgm:presLayoutVars>
          <dgm:chMax val="0"/>
          <dgm:bulletEnabled val="1"/>
        </dgm:presLayoutVars>
      </dgm:prSet>
      <dgm:spPr/>
      <dgm:t>
        <a:bodyPr/>
        <a:lstStyle/>
        <a:p>
          <a:endParaRPr lang="en-US"/>
        </a:p>
      </dgm:t>
    </dgm:pt>
    <dgm:pt modelId="{4F2BE0B2-F8C4-498C-81CD-6614FA7428E2}" type="pres">
      <dgm:prSet presAssocID="{A7DC992A-214E-46F0-8E80-C7DB4DC3BD9A}" presName="spacer" presStyleCnt="0"/>
      <dgm:spPr/>
    </dgm:pt>
    <dgm:pt modelId="{A1673AA5-603E-4162-BF6C-9A6D37151DDE}" type="pres">
      <dgm:prSet presAssocID="{5027B7C0-1C51-4275-9137-73732974CC5C}" presName="parentText" presStyleLbl="node1" presStyleIdx="3" presStyleCnt="5">
        <dgm:presLayoutVars>
          <dgm:chMax val="0"/>
          <dgm:bulletEnabled val="1"/>
        </dgm:presLayoutVars>
      </dgm:prSet>
      <dgm:spPr/>
      <dgm:t>
        <a:bodyPr/>
        <a:lstStyle/>
        <a:p>
          <a:endParaRPr lang="en-US"/>
        </a:p>
      </dgm:t>
    </dgm:pt>
    <dgm:pt modelId="{70FBD666-565D-4BF0-8620-9166603958D0}" type="pres">
      <dgm:prSet presAssocID="{F290FA46-FA6B-47E4-835A-A576ABC283A2}" presName="spacer" presStyleCnt="0"/>
      <dgm:spPr/>
    </dgm:pt>
    <dgm:pt modelId="{5F19B65E-7DE0-4569-A0FF-F84F9BC7D76A}" type="pres">
      <dgm:prSet presAssocID="{7B986D18-3105-45F0-BDE7-CAE687FADA41}" presName="parentText" presStyleLbl="node1" presStyleIdx="4" presStyleCnt="5">
        <dgm:presLayoutVars>
          <dgm:chMax val="0"/>
          <dgm:bulletEnabled val="1"/>
        </dgm:presLayoutVars>
      </dgm:prSet>
      <dgm:spPr/>
    </dgm:pt>
  </dgm:ptLst>
  <dgm:cxnLst>
    <dgm:cxn modelId="{08EE7FE4-53E6-4DCC-8F10-8EAF169C9BD3}" srcId="{57751334-F0B7-46C9-B041-60BF35DB4889}" destId="{048D45CB-33AA-4820-9BAA-8A076BE78BB6}" srcOrd="0" destOrd="0" parTransId="{FDC2F71A-3108-489E-9D3F-C42D3E14C9E9}" sibTransId="{0A29969D-AD01-4F47-AA14-FE1AED6F451C}"/>
    <dgm:cxn modelId="{34092D54-3680-4E5F-8D80-EBE2D5158630}" type="presOf" srcId="{E6B6F659-C4FE-4022-8C27-148C5352428C}" destId="{79D6F981-E409-41F3-9EFF-E29EB5B146EF}" srcOrd="0" destOrd="0" presId="urn:microsoft.com/office/officeart/2005/8/layout/vList2"/>
    <dgm:cxn modelId="{28DAAFD0-D1BE-4A0A-8418-8D52FEB56E48}" type="presOf" srcId="{57751334-F0B7-46C9-B041-60BF35DB4889}" destId="{792BBF66-26E9-4A59-977C-C5F7E2BF433D}" srcOrd="0" destOrd="0" presId="urn:microsoft.com/office/officeart/2005/8/layout/vList2"/>
    <dgm:cxn modelId="{3058EA2C-204F-41A6-8037-003D1406F1BA}" type="presOf" srcId="{048D45CB-33AA-4820-9BAA-8A076BE78BB6}" destId="{E9878963-B9BB-4732-A429-9C56E1D13077}" srcOrd="0" destOrd="0" presId="urn:microsoft.com/office/officeart/2005/8/layout/vList2"/>
    <dgm:cxn modelId="{E7E43A94-BDA0-44D0-9A33-AB3893F1E14C}" srcId="{57751334-F0B7-46C9-B041-60BF35DB4889}" destId="{E6B6F659-C4FE-4022-8C27-148C5352428C}" srcOrd="2" destOrd="0" parTransId="{05712862-866C-4D80-AC8B-E7D4D3484950}" sibTransId="{A7DC992A-214E-46F0-8E80-C7DB4DC3BD9A}"/>
    <dgm:cxn modelId="{92CB332C-E69B-422E-B146-1CFB26CAE1D3}" srcId="{57751334-F0B7-46C9-B041-60BF35DB4889}" destId="{5027B7C0-1C51-4275-9137-73732974CC5C}" srcOrd="3" destOrd="0" parTransId="{97669706-CB41-46CD-9066-9B392BA4E532}" sibTransId="{F290FA46-FA6B-47E4-835A-A576ABC283A2}"/>
    <dgm:cxn modelId="{8B99CE25-4EAB-4270-81D0-BCE66232875C}" type="presOf" srcId="{FA83D226-CC79-4AC7-A713-E13CD24DCECF}" destId="{0F6FB818-EE99-4D36-B3C1-1751132F5D9A}" srcOrd="0" destOrd="0" presId="urn:microsoft.com/office/officeart/2005/8/layout/vList2"/>
    <dgm:cxn modelId="{9A6A0D3D-5515-401A-B38B-BA1DD498C891}" srcId="{57751334-F0B7-46C9-B041-60BF35DB4889}" destId="{FA83D226-CC79-4AC7-A713-E13CD24DCECF}" srcOrd="1" destOrd="0" parTransId="{0F25B46A-B9F2-403C-B8AD-8DD06EACC7A9}" sibTransId="{CF292329-20E8-4529-83F5-3CB7BB4C8BDC}"/>
    <dgm:cxn modelId="{7CDEABE5-D1FD-4529-B654-D5D5396B94BE}" type="presOf" srcId="{7B986D18-3105-45F0-BDE7-CAE687FADA41}" destId="{5F19B65E-7DE0-4569-A0FF-F84F9BC7D76A}" srcOrd="0" destOrd="0" presId="urn:microsoft.com/office/officeart/2005/8/layout/vList2"/>
    <dgm:cxn modelId="{AB7FFDF2-F970-4231-96C3-625DD9483D2F}" srcId="{57751334-F0B7-46C9-B041-60BF35DB4889}" destId="{7B986D18-3105-45F0-BDE7-CAE687FADA41}" srcOrd="4" destOrd="0" parTransId="{9EAE7047-56DB-43BD-8638-B42A052D8185}" sibTransId="{057B5053-23EB-4F1B-936E-8CC26D008501}"/>
    <dgm:cxn modelId="{6BBD33C9-8D4B-4037-B031-5FB19ED872E7}" type="presOf" srcId="{5027B7C0-1C51-4275-9137-73732974CC5C}" destId="{A1673AA5-603E-4162-BF6C-9A6D37151DDE}" srcOrd="0" destOrd="0" presId="urn:microsoft.com/office/officeart/2005/8/layout/vList2"/>
    <dgm:cxn modelId="{013396C1-9770-4962-BD25-0A1E63721408}" type="presParOf" srcId="{792BBF66-26E9-4A59-977C-C5F7E2BF433D}" destId="{E9878963-B9BB-4732-A429-9C56E1D13077}" srcOrd="0" destOrd="0" presId="urn:microsoft.com/office/officeart/2005/8/layout/vList2"/>
    <dgm:cxn modelId="{653EB110-CE02-42F8-9F3F-1656401EA2E0}" type="presParOf" srcId="{792BBF66-26E9-4A59-977C-C5F7E2BF433D}" destId="{62005F42-675D-4BB2-86A5-214991A12C58}" srcOrd="1" destOrd="0" presId="urn:microsoft.com/office/officeart/2005/8/layout/vList2"/>
    <dgm:cxn modelId="{3A178421-A9FC-4077-9249-E2609195FDFF}" type="presParOf" srcId="{792BBF66-26E9-4A59-977C-C5F7E2BF433D}" destId="{0F6FB818-EE99-4D36-B3C1-1751132F5D9A}" srcOrd="2" destOrd="0" presId="urn:microsoft.com/office/officeart/2005/8/layout/vList2"/>
    <dgm:cxn modelId="{DBAB8BFD-B8FF-4983-B0A4-C6339812AAB6}" type="presParOf" srcId="{792BBF66-26E9-4A59-977C-C5F7E2BF433D}" destId="{3147EE1E-C45C-47E8-8FA6-1277AA25E03D}" srcOrd="3" destOrd="0" presId="urn:microsoft.com/office/officeart/2005/8/layout/vList2"/>
    <dgm:cxn modelId="{5B58C10C-C4EE-40F7-ADD8-35D38B19A874}" type="presParOf" srcId="{792BBF66-26E9-4A59-977C-C5F7E2BF433D}" destId="{79D6F981-E409-41F3-9EFF-E29EB5B146EF}" srcOrd="4" destOrd="0" presId="urn:microsoft.com/office/officeart/2005/8/layout/vList2"/>
    <dgm:cxn modelId="{1E924AF4-5BD0-4AFE-AB09-04C19B52B3EB}" type="presParOf" srcId="{792BBF66-26E9-4A59-977C-C5F7E2BF433D}" destId="{4F2BE0B2-F8C4-498C-81CD-6614FA7428E2}" srcOrd="5" destOrd="0" presId="urn:microsoft.com/office/officeart/2005/8/layout/vList2"/>
    <dgm:cxn modelId="{AFD7D910-5F60-4509-BE9B-BBF222066395}" type="presParOf" srcId="{792BBF66-26E9-4A59-977C-C5F7E2BF433D}" destId="{A1673AA5-603E-4162-BF6C-9A6D37151DDE}" srcOrd="6" destOrd="0" presId="urn:microsoft.com/office/officeart/2005/8/layout/vList2"/>
    <dgm:cxn modelId="{6EF9117B-06B7-4C7C-8B20-21B9DC86A4DE}" type="presParOf" srcId="{792BBF66-26E9-4A59-977C-C5F7E2BF433D}" destId="{70FBD666-565D-4BF0-8620-9166603958D0}" srcOrd="7" destOrd="0" presId="urn:microsoft.com/office/officeart/2005/8/layout/vList2"/>
    <dgm:cxn modelId="{9A47BD96-1583-4B87-A4B7-C6C4D355032B}" type="presParOf" srcId="{792BBF66-26E9-4A59-977C-C5F7E2BF433D}" destId="{5F19B65E-7DE0-4569-A0FF-F84F9BC7D76A}" srcOrd="8"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3C294A7-6C04-4BFA-A730-CB496AB0978E}" type="doc">
      <dgm:prSet loTypeId="urn:microsoft.com/office/officeart/2005/8/layout/vList2" loCatId="list" qsTypeId="urn:microsoft.com/office/officeart/2005/8/quickstyle/3d1" qsCatId="3D" csTypeId="urn:microsoft.com/office/officeart/2005/8/colors/colorful3" csCatId="colorful" phldr="1"/>
      <dgm:spPr/>
      <dgm:t>
        <a:bodyPr/>
        <a:lstStyle/>
        <a:p>
          <a:endParaRPr lang="en-US"/>
        </a:p>
      </dgm:t>
    </dgm:pt>
    <dgm:pt modelId="{C341D550-8422-41F0-BC10-89874327D0F4}">
      <dgm:prSet/>
      <dgm:spPr/>
      <dgm:t>
        <a:bodyPr/>
        <a:lstStyle/>
        <a:p>
          <a:r>
            <a:rPr lang="en-US" b="1" dirty="0" smtClean="0"/>
            <a:t>Layout 35553</a:t>
          </a:r>
          <a:r>
            <a:rPr lang="en-GB" dirty="0" smtClean="0"/>
            <a:t> </a:t>
          </a:r>
          <a:endParaRPr lang="en-US" dirty="0"/>
        </a:p>
      </dgm:t>
    </dgm:pt>
    <dgm:pt modelId="{03259230-2274-4F1B-B10F-C6ED811F50A1}" type="parTrans" cxnId="{5D5EECC5-CFD8-4F05-A668-D31BB6D7CB91}">
      <dgm:prSet/>
      <dgm:spPr/>
      <dgm:t>
        <a:bodyPr/>
        <a:lstStyle/>
        <a:p>
          <a:endParaRPr lang="en-US"/>
        </a:p>
      </dgm:t>
    </dgm:pt>
    <dgm:pt modelId="{2C2F1D93-2CA3-4BCC-B578-C3C7C43EC8E1}" type="sibTrans" cxnId="{5D5EECC5-CFD8-4F05-A668-D31BB6D7CB91}">
      <dgm:prSet/>
      <dgm:spPr/>
      <dgm:t>
        <a:bodyPr/>
        <a:lstStyle/>
        <a:p>
          <a:endParaRPr lang="en-US"/>
        </a:p>
      </dgm:t>
    </dgm:pt>
    <dgm:pt modelId="{CBD7C9AC-9C04-4075-B3FB-2DD71519AD07}">
      <dgm:prSet/>
      <dgm:spPr/>
      <dgm:t>
        <a:bodyPr/>
        <a:lstStyle/>
        <a:p>
          <a:r>
            <a:rPr lang="en-GB" dirty="0" smtClean="0">
              <a:hlinkClick xmlns:r="http://schemas.openxmlformats.org/officeDocument/2006/relationships" r:id="rId1"/>
            </a:rPr>
            <a:t>Introduction</a:t>
          </a:r>
          <a:r>
            <a:rPr lang="en-GB" dirty="0" smtClean="0"/>
            <a:t> </a:t>
          </a:r>
          <a:endParaRPr lang="en-US" dirty="0"/>
        </a:p>
      </dgm:t>
    </dgm:pt>
    <dgm:pt modelId="{D8A6060B-FBEC-4521-9B52-61AAA7478B31}" type="parTrans" cxnId="{4D1DDDCB-8B9C-49A0-97C8-E5F036CE2269}">
      <dgm:prSet/>
      <dgm:spPr/>
      <dgm:t>
        <a:bodyPr/>
        <a:lstStyle/>
        <a:p>
          <a:endParaRPr lang="en-US"/>
        </a:p>
      </dgm:t>
    </dgm:pt>
    <dgm:pt modelId="{4E84E8E1-570A-470A-855F-2522B6C4D701}" type="sibTrans" cxnId="{4D1DDDCB-8B9C-49A0-97C8-E5F036CE2269}">
      <dgm:prSet/>
      <dgm:spPr/>
      <dgm:t>
        <a:bodyPr/>
        <a:lstStyle/>
        <a:p>
          <a:endParaRPr lang="en-US"/>
        </a:p>
      </dgm:t>
    </dgm:pt>
    <dgm:pt modelId="{C36B68A6-3080-43D9-8C2F-F7CB65BBD6A0}">
      <dgm:prSet/>
      <dgm:spPr/>
      <dgm:t>
        <a:bodyPr/>
        <a:lstStyle/>
        <a:p>
          <a:r>
            <a:rPr lang="en-GB" dirty="0" smtClean="0">
              <a:hlinkClick xmlns:r="http://schemas.openxmlformats.org/officeDocument/2006/relationships" r:id="rId2"/>
            </a:rPr>
            <a:t>For</a:t>
          </a:r>
          <a:r>
            <a:rPr lang="en-GB" dirty="0" smtClean="0"/>
            <a:t> </a:t>
          </a:r>
          <a:endParaRPr lang="en-US" dirty="0"/>
        </a:p>
      </dgm:t>
    </dgm:pt>
    <dgm:pt modelId="{60A26B92-7F16-4072-9BB0-A5F816B1A3DF}" type="parTrans" cxnId="{3FF2D462-AA8A-46C6-AB10-66E97FF1EE13}">
      <dgm:prSet/>
      <dgm:spPr/>
      <dgm:t>
        <a:bodyPr/>
        <a:lstStyle/>
        <a:p>
          <a:endParaRPr lang="en-US"/>
        </a:p>
      </dgm:t>
    </dgm:pt>
    <dgm:pt modelId="{702BAA66-9332-4B70-BD58-580AD256C553}" type="sibTrans" cxnId="{3FF2D462-AA8A-46C6-AB10-66E97FF1EE13}">
      <dgm:prSet/>
      <dgm:spPr/>
      <dgm:t>
        <a:bodyPr/>
        <a:lstStyle/>
        <a:p>
          <a:endParaRPr lang="en-US"/>
        </a:p>
      </dgm:t>
    </dgm:pt>
    <dgm:pt modelId="{CC4DEEC7-A664-4BC7-9547-BC79385589A3}">
      <dgm:prSet/>
      <dgm:spPr/>
      <dgm:t>
        <a:bodyPr/>
        <a:lstStyle/>
        <a:p>
          <a:r>
            <a:rPr lang="en-GB" smtClean="0">
              <a:hlinkClick xmlns:r="http://schemas.openxmlformats.org/officeDocument/2006/relationships" r:id="rId3"/>
            </a:rPr>
            <a:t>For</a:t>
          </a:r>
          <a:r>
            <a:rPr lang="en-GB" smtClean="0"/>
            <a:t> </a:t>
          </a:r>
          <a:endParaRPr lang="en-US"/>
        </a:p>
      </dgm:t>
    </dgm:pt>
    <dgm:pt modelId="{39C64F5A-0AC6-4861-A2B1-6A2E4D2154F8}" type="parTrans" cxnId="{126BEEF1-7B7C-4C1D-8912-6557400036C9}">
      <dgm:prSet/>
      <dgm:spPr/>
      <dgm:t>
        <a:bodyPr/>
        <a:lstStyle/>
        <a:p>
          <a:endParaRPr lang="en-US"/>
        </a:p>
      </dgm:t>
    </dgm:pt>
    <dgm:pt modelId="{99267410-64C3-48E2-AECF-178CEE765DAB}" type="sibTrans" cxnId="{126BEEF1-7B7C-4C1D-8912-6557400036C9}">
      <dgm:prSet/>
      <dgm:spPr/>
      <dgm:t>
        <a:bodyPr/>
        <a:lstStyle/>
        <a:p>
          <a:endParaRPr lang="en-US"/>
        </a:p>
      </dgm:t>
    </dgm:pt>
    <dgm:pt modelId="{B0842BB6-60F3-464A-8933-5A8978EC6F9D}">
      <dgm:prSet/>
      <dgm:spPr/>
      <dgm:t>
        <a:bodyPr/>
        <a:lstStyle/>
        <a:p>
          <a:r>
            <a:rPr lang="en-GB" smtClean="0">
              <a:hlinkClick xmlns:r="http://schemas.openxmlformats.org/officeDocument/2006/relationships" r:id="rId4"/>
            </a:rPr>
            <a:t>For</a:t>
          </a:r>
          <a:r>
            <a:rPr lang="en-GB" smtClean="0"/>
            <a:t> </a:t>
          </a:r>
          <a:endParaRPr lang="en-US"/>
        </a:p>
      </dgm:t>
    </dgm:pt>
    <dgm:pt modelId="{ABD88C25-6A75-47C2-9117-7E8D190D915F}" type="parTrans" cxnId="{9A4D8975-8B31-4F62-98F3-31CF4D166049}">
      <dgm:prSet/>
      <dgm:spPr/>
      <dgm:t>
        <a:bodyPr/>
        <a:lstStyle/>
        <a:p>
          <a:endParaRPr lang="en-US"/>
        </a:p>
      </dgm:t>
    </dgm:pt>
    <dgm:pt modelId="{F156E80A-13ED-4397-8959-473E77B1EA17}" type="sibTrans" cxnId="{9A4D8975-8B31-4F62-98F3-31CF4D166049}">
      <dgm:prSet/>
      <dgm:spPr/>
      <dgm:t>
        <a:bodyPr/>
        <a:lstStyle/>
        <a:p>
          <a:endParaRPr lang="en-US"/>
        </a:p>
      </dgm:t>
    </dgm:pt>
    <dgm:pt modelId="{F928B11A-BC5B-41C4-8C81-58A8CBA3B4A0}">
      <dgm:prSet/>
      <dgm:spPr/>
      <dgm:t>
        <a:bodyPr/>
        <a:lstStyle/>
        <a:p>
          <a:r>
            <a:rPr lang="en-GB" smtClean="0">
              <a:hlinkClick xmlns:r="http://schemas.openxmlformats.org/officeDocument/2006/relationships" r:id="rId5"/>
            </a:rPr>
            <a:t>Conclusion</a:t>
          </a:r>
          <a:r>
            <a:rPr lang="en-GB" smtClean="0"/>
            <a:t> </a:t>
          </a:r>
          <a:endParaRPr lang="en-US"/>
        </a:p>
      </dgm:t>
    </dgm:pt>
    <dgm:pt modelId="{2FD9ED0C-0572-46E1-9363-9B9786632580}" type="parTrans" cxnId="{B6A3240B-1969-4771-8E70-5C194C4923FB}">
      <dgm:prSet/>
      <dgm:spPr/>
      <dgm:t>
        <a:bodyPr/>
        <a:lstStyle/>
        <a:p>
          <a:endParaRPr lang="en-US"/>
        </a:p>
      </dgm:t>
    </dgm:pt>
    <dgm:pt modelId="{A34D524D-1296-461E-A64E-D2224D865173}" type="sibTrans" cxnId="{B6A3240B-1969-4771-8E70-5C194C4923FB}">
      <dgm:prSet/>
      <dgm:spPr/>
      <dgm:t>
        <a:bodyPr/>
        <a:lstStyle/>
        <a:p>
          <a:endParaRPr lang="en-US"/>
        </a:p>
      </dgm:t>
    </dgm:pt>
    <dgm:pt modelId="{B4EABE09-F43B-4F60-B06A-16701316B989}">
      <dgm:prSet/>
      <dgm:spPr/>
      <dgm:t>
        <a:bodyPr/>
        <a:lstStyle/>
        <a:p>
          <a:r>
            <a:rPr lang="en-GB" dirty="0" smtClean="0">
              <a:hlinkClick xmlns:r="http://schemas.openxmlformats.org/officeDocument/2006/relationships" r:id="rId1"/>
            </a:rPr>
            <a:t>Introduction</a:t>
          </a:r>
          <a:r>
            <a:rPr lang="en-GB" dirty="0" smtClean="0"/>
            <a:t> </a:t>
          </a:r>
          <a:endParaRPr lang="en-US" dirty="0"/>
        </a:p>
      </dgm:t>
    </dgm:pt>
    <dgm:pt modelId="{BFABDD6C-6CD6-4D89-9C69-56A6DE022082}" type="parTrans" cxnId="{33239EC6-8AE5-46A3-AA3C-BFF457A2E4FB}">
      <dgm:prSet/>
      <dgm:spPr/>
      <dgm:t>
        <a:bodyPr/>
        <a:lstStyle/>
        <a:p>
          <a:endParaRPr lang="en-US"/>
        </a:p>
      </dgm:t>
    </dgm:pt>
    <dgm:pt modelId="{3FEBFB72-E91E-41F8-9CD9-38B162065465}" type="sibTrans" cxnId="{33239EC6-8AE5-46A3-AA3C-BFF457A2E4FB}">
      <dgm:prSet/>
      <dgm:spPr/>
      <dgm:t>
        <a:bodyPr/>
        <a:lstStyle/>
        <a:p>
          <a:endParaRPr lang="en-US"/>
        </a:p>
      </dgm:t>
    </dgm:pt>
    <dgm:pt modelId="{26CEB121-66E4-4E57-8629-6A26CB28BB41}">
      <dgm:prSet/>
      <dgm:spPr/>
      <dgm:t>
        <a:bodyPr/>
        <a:lstStyle/>
        <a:p>
          <a:r>
            <a:rPr lang="en-GB" smtClean="0">
              <a:hlinkClick xmlns:r="http://schemas.openxmlformats.org/officeDocument/2006/relationships" r:id="rId2"/>
            </a:rPr>
            <a:t>Against</a:t>
          </a:r>
          <a:r>
            <a:rPr lang="en-GB" smtClean="0"/>
            <a:t> </a:t>
          </a:r>
          <a:endParaRPr lang="en-US"/>
        </a:p>
      </dgm:t>
    </dgm:pt>
    <dgm:pt modelId="{700DB07A-3AE1-4F06-A6A0-F11B0FEC3274}" type="parTrans" cxnId="{5C08F5E7-D050-42F2-AD36-09CA3DF059B5}">
      <dgm:prSet/>
      <dgm:spPr/>
      <dgm:t>
        <a:bodyPr/>
        <a:lstStyle/>
        <a:p>
          <a:endParaRPr lang="en-US"/>
        </a:p>
      </dgm:t>
    </dgm:pt>
    <dgm:pt modelId="{04295040-460A-4A98-B687-233EC8F33E9F}" type="sibTrans" cxnId="{5C08F5E7-D050-42F2-AD36-09CA3DF059B5}">
      <dgm:prSet/>
      <dgm:spPr/>
      <dgm:t>
        <a:bodyPr/>
        <a:lstStyle/>
        <a:p>
          <a:endParaRPr lang="en-US"/>
        </a:p>
      </dgm:t>
    </dgm:pt>
    <dgm:pt modelId="{DFA853BB-860F-470E-AA36-A3869A6A33AD}">
      <dgm:prSet/>
      <dgm:spPr/>
      <dgm:t>
        <a:bodyPr/>
        <a:lstStyle/>
        <a:p>
          <a:r>
            <a:rPr lang="en-GB" smtClean="0">
              <a:hlinkClick xmlns:r="http://schemas.openxmlformats.org/officeDocument/2006/relationships" r:id="rId3"/>
            </a:rPr>
            <a:t>Against</a:t>
          </a:r>
          <a:r>
            <a:rPr lang="en-GB" smtClean="0"/>
            <a:t> </a:t>
          </a:r>
          <a:endParaRPr lang="en-US"/>
        </a:p>
      </dgm:t>
    </dgm:pt>
    <dgm:pt modelId="{DCBAEA20-2AD6-4BD1-A77F-8052D89CC935}" type="parTrans" cxnId="{7A87929F-8968-4725-AE1E-ED605DF45F2B}">
      <dgm:prSet/>
      <dgm:spPr/>
      <dgm:t>
        <a:bodyPr/>
        <a:lstStyle/>
        <a:p>
          <a:endParaRPr lang="en-US"/>
        </a:p>
      </dgm:t>
    </dgm:pt>
    <dgm:pt modelId="{03F84E29-55A4-456B-B688-9FC0F4AB8407}" type="sibTrans" cxnId="{7A87929F-8968-4725-AE1E-ED605DF45F2B}">
      <dgm:prSet/>
      <dgm:spPr/>
      <dgm:t>
        <a:bodyPr/>
        <a:lstStyle/>
        <a:p>
          <a:endParaRPr lang="en-US"/>
        </a:p>
      </dgm:t>
    </dgm:pt>
    <dgm:pt modelId="{392EF2CF-0BB6-4A9F-BC7D-497BCF1F98BB}">
      <dgm:prSet/>
      <dgm:spPr/>
      <dgm:t>
        <a:bodyPr/>
        <a:lstStyle/>
        <a:p>
          <a:r>
            <a:rPr lang="en-GB" smtClean="0">
              <a:hlinkClick xmlns:r="http://schemas.openxmlformats.org/officeDocument/2006/relationships" r:id="rId4"/>
            </a:rPr>
            <a:t>Against</a:t>
          </a:r>
          <a:r>
            <a:rPr lang="en-GB" smtClean="0"/>
            <a:t> </a:t>
          </a:r>
          <a:endParaRPr lang="en-US"/>
        </a:p>
      </dgm:t>
    </dgm:pt>
    <dgm:pt modelId="{3777606A-C251-4209-A29E-6FCB51E472BB}" type="parTrans" cxnId="{4F6AEDD4-3CBA-43C4-941C-156DF659109C}">
      <dgm:prSet/>
      <dgm:spPr/>
      <dgm:t>
        <a:bodyPr/>
        <a:lstStyle/>
        <a:p>
          <a:endParaRPr lang="en-US"/>
        </a:p>
      </dgm:t>
    </dgm:pt>
    <dgm:pt modelId="{1C2C3F1F-EAD8-47E2-B0FE-0D5F0C51DC86}" type="sibTrans" cxnId="{4F6AEDD4-3CBA-43C4-941C-156DF659109C}">
      <dgm:prSet/>
      <dgm:spPr/>
      <dgm:t>
        <a:bodyPr/>
        <a:lstStyle/>
        <a:p>
          <a:endParaRPr lang="en-US"/>
        </a:p>
      </dgm:t>
    </dgm:pt>
    <dgm:pt modelId="{09CEEB34-F3A0-484E-9F1C-37849B0C661F}">
      <dgm:prSet/>
      <dgm:spPr/>
      <dgm:t>
        <a:bodyPr/>
        <a:lstStyle/>
        <a:p>
          <a:r>
            <a:rPr lang="en-GB" smtClean="0">
              <a:hlinkClick xmlns:r="http://schemas.openxmlformats.org/officeDocument/2006/relationships" r:id="rId5"/>
            </a:rPr>
            <a:t>Conclusion</a:t>
          </a:r>
          <a:r>
            <a:rPr lang="en-GB" smtClean="0"/>
            <a:t> </a:t>
          </a:r>
          <a:endParaRPr lang="en-US"/>
        </a:p>
      </dgm:t>
    </dgm:pt>
    <dgm:pt modelId="{FA8292E7-7BAF-4192-885D-5DA3C39C955D}" type="parTrans" cxnId="{ECE75A9E-1FCB-4A8F-85DA-C75EB99766EC}">
      <dgm:prSet/>
      <dgm:spPr/>
      <dgm:t>
        <a:bodyPr/>
        <a:lstStyle/>
        <a:p>
          <a:endParaRPr lang="en-US"/>
        </a:p>
      </dgm:t>
    </dgm:pt>
    <dgm:pt modelId="{4CE64FCD-CFF6-4FD9-BD74-6ACEDB5CE905}" type="sibTrans" cxnId="{ECE75A9E-1FCB-4A8F-85DA-C75EB99766EC}">
      <dgm:prSet/>
      <dgm:spPr/>
      <dgm:t>
        <a:bodyPr/>
        <a:lstStyle/>
        <a:p>
          <a:endParaRPr lang="en-US"/>
        </a:p>
      </dgm:t>
    </dgm:pt>
    <dgm:pt modelId="{3A0CF604-BB9F-4351-9AEA-CEEDAEBC5650}">
      <dgm:prSet/>
      <dgm:spPr/>
      <dgm:t>
        <a:bodyPr/>
        <a:lstStyle/>
        <a:p>
          <a:r>
            <a:rPr lang="en-GB" smtClean="0"/>
            <a:t>Either </a:t>
          </a:r>
          <a:endParaRPr lang="en-US" dirty="0"/>
        </a:p>
      </dgm:t>
    </dgm:pt>
    <dgm:pt modelId="{D336AE5D-5297-48C4-8BDE-DFE4CF2B6219}" type="parTrans" cxnId="{DD00C3AF-26C2-4175-8AD6-EA64C36A8D9B}">
      <dgm:prSet/>
      <dgm:spPr/>
      <dgm:t>
        <a:bodyPr/>
        <a:lstStyle/>
        <a:p>
          <a:endParaRPr lang="en-US"/>
        </a:p>
      </dgm:t>
    </dgm:pt>
    <dgm:pt modelId="{A5AED1CA-E2EB-48C1-95D9-589042906604}" type="sibTrans" cxnId="{DD00C3AF-26C2-4175-8AD6-EA64C36A8D9B}">
      <dgm:prSet/>
      <dgm:spPr/>
      <dgm:t>
        <a:bodyPr/>
        <a:lstStyle/>
        <a:p>
          <a:endParaRPr lang="en-US"/>
        </a:p>
      </dgm:t>
    </dgm:pt>
    <dgm:pt modelId="{447F01EC-380E-4547-B8D3-C6DF17908102}">
      <dgm:prSet/>
      <dgm:spPr/>
      <dgm:t>
        <a:bodyPr/>
        <a:lstStyle/>
        <a:p>
          <a:r>
            <a:rPr lang="en-GB" dirty="0" smtClean="0"/>
            <a:t>Or </a:t>
          </a:r>
          <a:endParaRPr lang="en-US" dirty="0"/>
        </a:p>
      </dgm:t>
    </dgm:pt>
    <dgm:pt modelId="{F5FFCB6D-6B17-4AAA-A1AB-79D901686A10}" type="parTrans" cxnId="{517B7461-3C01-4CEC-9038-86A39D216992}">
      <dgm:prSet/>
      <dgm:spPr/>
      <dgm:t>
        <a:bodyPr/>
        <a:lstStyle/>
        <a:p>
          <a:endParaRPr lang="en-US"/>
        </a:p>
      </dgm:t>
    </dgm:pt>
    <dgm:pt modelId="{86F3BF86-95DB-44E3-92DD-CB121CDEB429}" type="sibTrans" cxnId="{517B7461-3C01-4CEC-9038-86A39D216992}">
      <dgm:prSet/>
      <dgm:spPr/>
      <dgm:t>
        <a:bodyPr/>
        <a:lstStyle/>
        <a:p>
          <a:endParaRPr lang="en-US"/>
        </a:p>
      </dgm:t>
    </dgm:pt>
    <dgm:pt modelId="{10DC91A6-3BDA-4700-8949-473C94982E37}">
      <dgm:prSet/>
      <dgm:spPr/>
      <dgm:t>
        <a:bodyPr/>
        <a:lstStyle/>
        <a:p>
          <a:endParaRPr lang="en-US" dirty="0"/>
        </a:p>
      </dgm:t>
    </dgm:pt>
    <dgm:pt modelId="{3C0217E4-21B2-4E3E-899E-69C72CAA36F1}" type="parTrans" cxnId="{5440FF84-0713-425D-91DE-30C61E31F0F3}">
      <dgm:prSet/>
      <dgm:spPr/>
      <dgm:t>
        <a:bodyPr/>
        <a:lstStyle/>
        <a:p>
          <a:endParaRPr lang="en-US"/>
        </a:p>
      </dgm:t>
    </dgm:pt>
    <dgm:pt modelId="{6FB12296-8C4D-4A41-98E3-DE075C04DCFB}" type="sibTrans" cxnId="{5440FF84-0713-425D-91DE-30C61E31F0F3}">
      <dgm:prSet/>
      <dgm:spPr/>
      <dgm:t>
        <a:bodyPr/>
        <a:lstStyle/>
        <a:p>
          <a:endParaRPr lang="en-US"/>
        </a:p>
      </dgm:t>
    </dgm:pt>
    <dgm:pt modelId="{10F4DF5E-7A57-400A-A394-E79BBEB1A7F1}">
      <dgm:prSet/>
      <dgm:spPr/>
      <dgm:t>
        <a:bodyPr/>
        <a:lstStyle/>
        <a:p>
          <a:endParaRPr lang="en-US" dirty="0"/>
        </a:p>
      </dgm:t>
    </dgm:pt>
    <dgm:pt modelId="{3093A882-EC91-480B-B743-669D8CA0A94F}" type="parTrans" cxnId="{A24BA131-CE7F-4247-AAE2-E3BEE2FBA766}">
      <dgm:prSet/>
      <dgm:spPr/>
      <dgm:t>
        <a:bodyPr/>
        <a:lstStyle/>
        <a:p>
          <a:endParaRPr lang="en-US"/>
        </a:p>
      </dgm:t>
    </dgm:pt>
    <dgm:pt modelId="{13934506-806D-40DF-BB65-0E0104EEEE33}" type="sibTrans" cxnId="{A24BA131-CE7F-4247-AAE2-E3BEE2FBA766}">
      <dgm:prSet/>
      <dgm:spPr/>
      <dgm:t>
        <a:bodyPr/>
        <a:lstStyle/>
        <a:p>
          <a:endParaRPr lang="en-US"/>
        </a:p>
      </dgm:t>
    </dgm:pt>
    <dgm:pt modelId="{785910F5-16CC-4143-84BB-38CA84743A6B}">
      <dgm:prSet/>
      <dgm:spPr/>
      <dgm:t>
        <a:bodyPr/>
        <a:lstStyle/>
        <a:p>
          <a:endParaRPr lang="en-US" dirty="0"/>
        </a:p>
      </dgm:t>
    </dgm:pt>
    <dgm:pt modelId="{79941023-DD7B-4BFE-9039-CF9BAFD61995}" type="parTrans" cxnId="{9198C25D-1A6C-46CF-B416-F7DCF9603BEF}">
      <dgm:prSet/>
      <dgm:spPr/>
      <dgm:t>
        <a:bodyPr/>
        <a:lstStyle/>
        <a:p>
          <a:endParaRPr lang="en-US"/>
        </a:p>
      </dgm:t>
    </dgm:pt>
    <dgm:pt modelId="{07C2350B-F44B-4A3B-9511-57DE9084DDCE}" type="sibTrans" cxnId="{9198C25D-1A6C-46CF-B416-F7DCF9603BEF}">
      <dgm:prSet/>
      <dgm:spPr/>
      <dgm:t>
        <a:bodyPr/>
        <a:lstStyle/>
        <a:p>
          <a:endParaRPr lang="en-US"/>
        </a:p>
      </dgm:t>
    </dgm:pt>
    <dgm:pt modelId="{31D8194D-8831-458C-BEF9-52CE4A5E94C0}">
      <dgm:prSet/>
      <dgm:spPr/>
      <dgm:t>
        <a:bodyPr/>
        <a:lstStyle/>
        <a:p>
          <a:endParaRPr lang="en-US" dirty="0"/>
        </a:p>
      </dgm:t>
    </dgm:pt>
    <dgm:pt modelId="{EC72F971-2293-4F24-B026-71EAC907FFB0}" type="parTrans" cxnId="{413EFD42-FB12-40A5-9CD6-B119389F5D09}">
      <dgm:prSet/>
      <dgm:spPr/>
      <dgm:t>
        <a:bodyPr/>
        <a:lstStyle/>
        <a:p>
          <a:endParaRPr lang="en-US"/>
        </a:p>
      </dgm:t>
    </dgm:pt>
    <dgm:pt modelId="{9E9A9169-260C-4910-82DD-698B5D78B640}" type="sibTrans" cxnId="{413EFD42-FB12-40A5-9CD6-B119389F5D09}">
      <dgm:prSet/>
      <dgm:spPr/>
      <dgm:t>
        <a:bodyPr/>
        <a:lstStyle/>
        <a:p>
          <a:endParaRPr lang="en-US"/>
        </a:p>
      </dgm:t>
    </dgm:pt>
    <dgm:pt modelId="{9D7F41CC-7792-4B28-8263-A6D9BFEE8A0A}" type="pres">
      <dgm:prSet presAssocID="{C3C294A7-6C04-4BFA-A730-CB496AB0978E}" presName="linear" presStyleCnt="0">
        <dgm:presLayoutVars>
          <dgm:animLvl val="lvl"/>
          <dgm:resizeHandles val="exact"/>
        </dgm:presLayoutVars>
      </dgm:prSet>
      <dgm:spPr/>
    </dgm:pt>
    <dgm:pt modelId="{D6622AE8-AE1D-49E2-BFBF-38920CEEA885}" type="pres">
      <dgm:prSet presAssocID="{C341D550-8422-41F0-BC10-89874327D0F4}" presName="parentText" presStyleLbl="node1" presStyleIdx="0" presStyleCnt="3" custLinFactNeighborX="-348" custLinFactNeighborY="-460">
        <dgm:presLayoutVars>
          <dgm:chMax val="0"/>
          <dgm:bulletEnabled val="1"/>
        </dgm:presLayoutVars>
      </dgm:prSet>
      <dgm:spPr/>
      <dgm:t>
        <a:bodyPr/>
        <a:lstStyle/>
        <a:p>
          <a:endParaRPr lang="en-US"/>
        </a:p>
      </dgm:t>
    </dgm:pt>
    <dgm:pt modelId="{631D7C4A-83AC-4778-9EC3-8DF9A7EE2527}" type="pres">
      <dgm:prSet presAssocID="{C341D550-8422-41F0-BC10-89874327D0F4}" presName="childText" presStyleLbl="revTx" presStyleIdx="0" presStyleCnt="1" custLinFactY="3303" custLinFactNeighborX="520" custLinFactNeighborY="100000">
        <dgm:presLayoutVars>
          <dgm:bulletEnabled val="1"/>
        </dgm:presLayoutVars>
      </dgm:prSet>
      <dgm:spPr/>
      <dgm:t>
        <a:bodyPr/>
        <a:lstStyle/>
        <a:p>
          <a:endParaRPr lang="en-US"/>
        </a:p>
      </dgm:t>
    </dgm:pt>
    <dgm:pt modelId="{4CECA321-7344-44F7-A438-264DE3D8608B}" type="pres">
      <dgm:prSet presAssocID="{3A0CF604-BB9F-4351-9AEA-CEEDAEBC5650}" presName="parentText" presStyleLbl="node1" presStyleIdx="1" presStyleCnt="3" custLinFactY="-640454" custLinFactNeighborX="-348" custLinFactNeighborY="-700000">
        <dgm:presLayoutVars>
          <dgm:chMax val="0"/>
          <dgm:bulletEnabled val="1"/>
        </dgm:presLayoutVars>
      </dgm:prSet>
      <dgm:spPr/>
    </dgm:pt>
    <dgm:pt modelId="{99A18EC7-17F2-4B52-BA49-DD384F29E7B1}" type="pres">
      <dgm:prSet presAssocID="{A5AED1CA-E2EB-48C1-95D9-589042906604}" presName="spacer" presStyleCnt="0"/>
      <dgm:spPr/>
    </dgm:pt>
    <dgm:pt modelId="{16EF5E55-E533-4456-AD02-BD2F7D16B383}" type="pres">
      <dgm:prSet presAssocID="{447F01EC-380E-4547-B8D3-C6DF17908102}" presName="parentText" presStyleLbl="node1" presStyleIdx="2" presStyleCnt="3" custLinFactY="-330025" custLinFactNeighborX="-348" custLinFactNeighborY="-400000">
        <dgm:presLayoutVars>
          <dgm:chMax val="0"/>
          <dgm:bulletEnabled val="1"/>
        </dgm:presLayoutVars>
      </dgm:prSet>
      <dgm:spPr/>
    </dgm:pt>
  </dgm:ptLst>
  <dgm:cxnLst>
    <dgm:cxn modelId="{3FF2D462-AA8A-46C6-AB10-66E97FF1EE13}" srcId="{C341D550-8422-41F0-BC10-89874327D0F4}" destId="{C36B68A6-3080-43D9-8C2F-F7CB65BBD6A0}" srcOrd="2" destOrd="0" parTransId="{60A26B92-7F16-4072-9BB0-A5F816B1A3DF}" sibTransId="{702BAA66-9332-4B70-BD58-580AD256C553}"/>
    <dgm:cxn modelId="{4BD2A04C-6B6E-4DB6-AA97-F570363D5AE1}" type="presOf" srcId="{26CEB121-66E4-4E57-8629-6A26CB28BB41}" destId="{631D7C4A-83AC-4778-9EC3-8DF9A7EE2527}" srcOrd="0" destOrd="10" presId="urn:microsoft.com/office/officeart/2005/8/layout/vList2"/>
    <dgm:cxn modelId="{E6B34273-50C3-4634-8ADD-047599891F06}" type="presOf" srcId="{C36B68A6-3080-43D9-8C2F-F7CB65BBD6A0}" destId="{631D7C4A-83AC-4778-9EC3-8DF9A7EE2527}" srcOrd="0" destOrd="2" presId="urn:microsoft.com/office/officeart/2005/8/layout/vList2"/>
    <dgm:cxn modelId="{ECE75A9E-1FCB-4A8F-85DA-C75EB99766EC}" srcId="{C341D550-8422-41F0-BC10-89874327D0F4}" destId="{09CEEB34-F3A0-484E-9F1C-37849B0C661F}" srcOrd="13" destOrd="0" parTransId="{FA8292E7-7BAF-4192-885D-5DA3C39C955D}" sibTransId="{4CE64FCD-CFF6-4FD9-BD74-6ACEDB5CE905}"/>
    <dgm:cxn modelId="{DD00C3AF-26C2-4175-8AD6-EA64C36A8D9B}" srcId="{C3C294A7-6C04-4BFA-A730-CB496AB0978E}" destId="{3A0CF604-BB9F-4351-9AEA-CEEDAEBC5650}" srcOrd="1" destOrd="0" parTransId="{D336AE5D-5297-48C4-8BDE-DFE4CF2B6219}" sibTransId="{A5AED1CA-E2EB-48C1-95D9-589042906604}"/>
    <dgm:cxn modelId="{B894C7BF-9312-4A18-B3A7-1F5DE58F3FFF}" type="presOf" srcId="{392EF2CF-0BB6-4A9F-BC7D-497BCF1F98BB}" destId="{631D7C4A-83AC-4778-9EC3-8DF9A7EE2527}" srcOrd="0" destOrd="12" presId="urn:microsoft.com/office/officeart/2005/8/layout/vList2"/>
    <dgm:cxn modelId="{32DFCD3C-8198-4C9C-B591-CC8A46592569}" type="presOf" srcId="{F928B11A-BC5B-41C4-8C81-58A8CBA3B4A0}" destId="{631D7C4A-83AC-4778-9EC3-8DF9A7EE2527}" srcOrd="0" destOrd="5" presId="urn:microsoft.com/office/officeart/2005/8/layout/vList2"/>
    <dgm:cxn modelId="{C95442F4-32A2-42CF-A13E-E064FC703F31}" type="presOf" srcId="{DFA853BB-860F-470E-AA36-A3869A6A33AD}" destId="{631D7C4A-83AC-4778-9EC3-8DF9A7EE2527}" srcOrd="0" destOrd="11" presId="urn:microsoft.com/office/officeart/2005/8/layout/vList2"/>
    <dgm:cxn modelId="{B6A3240B-1969-4771-8E70-5C194C4923FB}" srcId="{C341D550-8422-41F0-BC10-89874327D0F4}" destId="{F928B11A-BC5B-41C4-8C81-58A8CBA3B4A0}" srcOrd="5" destOrd="0" parTransId="{2FD9ED0C-0572-46E1-9363-9B9786632580}" sibTransId="{A34D524D-1296-461E-A64E-D2224D865173}"/>
    <dgm:cxn modelId="{1A6D67DB-BC81-4CA9-BF97-CC69864C4D57}" type="presOf" srcId="{09CEEB34-F3A0-484E-9F1C-37849B0C661F}" destId="{631D7C4A-83AC-4778-9EC3-8DF9A7EE2527}" srcOrd="0" destOrd="13" presId="urn:microsoft.com/office/officeart/2005/8/layout/vList2"/>
    <dgm:cxn modelId="{5C3C61B2-BCA0-4E34-9D20-979586E645B9}" type="presOf" srcId="{C341D550-8422-41F0-BC10-89874327D0F4}" destId="{D6622AE8-AE1D-49E2-BFBF-38920CEEA885}" srcOrd="0" destOrd="0" presId="urn:microsoft.com/office/officeart/2005/8/layout/vList2"/>
    <dgm:cxn modelId="{4D1DDDCB-8B9C-49A0-97C8-E5F036CE2269}" srcId="{C341D550-8422-41F0-BC10-89874327D0F4}" destId="{CBD7C9AC-9C04-4075-B3FB-2DD71519AD07}" srcOrd="1" destOrd="0" parTransId="{D8A6060B-FBEC-4521-9B52-61AAA7478B31}" sibTransId="{4E84E8E1-570A-470A-855F-2522B6C4D701}"/>
    <dgm:cxn modelId="{26D74B2A-0D25-4A01-B10E-DFE1E3B20058}" type="presOf" srcId="{C3C294A7-6C04-4BFA-A730-CB496AB0978E}" destId="{9D7F41CC-7792-4B28-8263-A6D9BFEE8A0A}" srcOrd="0" destOrd="0" presId="urn:microsoft.com/office/officeart/2005/8/layout/vList2"/>
    <dgm:cxn modelId="{5D5EECC5-CFD8-4F05-A668-D31BB6D7CB91}" srcId="{C3C294A7-6C04-4BFA-A730-CB496AB0978E}" destId="{C341D550-8422-41F0-BC10-89874327D0F4}" srcOrd="0" destOrd="0" parTransId="{03259230-2274-4F1B-B10F-C6ED811F50A1}" sibTransId="{2C2F1D93-2CA3-4BCC-B578-C3C7C43EC8E1}"/>
    <dgm:cxn modelId="{1E5F6C58-94B7-469D-8107-FCA05DFF3871}" type="presOf" srcId="{B0842BB6-60F3-464A-8933-5A8978EC6F9D}" destId="{631D7C4A-83AC-4778-9EC3-8DF9A7EE2527}" srcOrd="0" destOrd="4" presId="urn:microsoft.com/office/officeart/2005/8/layout/vList2"/>
    <dgm:cxn modelId="{126BEEF1-7B7C-4C1D-8912-6557400036C9}" srcId="{C341D550-8422-41F0-BC10-89874327D0F4}" destId="{CC4DEEC7-A664-4BC7-9547-BC79385589A3}" srcOrd="3" destOrd="0" parTransId="{39C64F5A-0AC6-4861-A2B1-6A2E4D2154F8}" sibTransId="{99267410-64C3-48E2-AECF-178CEE765DAB}"/>
    <dgm:cxn modelId="{1A13F130-A7B0-4D59-A944-5BE9090751FC}" type="presOf" srcId="{10DC91A6-3BDA-4700-8949-473C94982E37}" destId="{631D7C4A-83AC-4778-9EC3-8DF9A7EE2527}" srcOrd="0" destOrd="6" presId="urn:microsoft.com/office/officeart/2005/8/layout/vList2"/>
    <dgm:cxn modelId="{326BC480-F66B-4681-AE70-C1F1BDBAD1B8}" type="presOf" srcId="{785910F5-16CC-4143-84BB-38CA84743A6B}" destId="{631D7C4A-83AC-4778-9EC3-8DF9A7EE2527}" srcOrd="0" destOrd="8" presId="urn:microsoft.com/office/officeart/2005/8/layout/vList2"/>
    <dgm:cxn modelId="{090A9972-5789-49D2-8354-2B903D1097C7}" type="presOf" srcId="{447F01EC-380E-4547-B8D3-C6DF17908102}" destId="{16EF5E55-E533-4456-AD02-BD2F7D16B383}" srcOrd="0" destOrd="0" presId="urn:microsoft.com/office/officeart/2005/8/layout/vList2"/>
    <dgm:cxn modelId="{7A87929F-8968-4725-AE1E-ED605DF45F2B}" srcId="{C341D550-8422-41F0-BC10-89874327D0F4}" destId="{DFA853BB-860F-470E-AA36-A3869A6A33AD}" srcOrd="11" destOrd="0" parTransId="{DCBAEA20-2AD6-4BD1-A77F-8052D89CC935}" sibTransId="{03F84E29-55A4-456B-B688-9FC0F4AB8407}"/>
    <dgm:cxn modelId="{5440FF84-0713-425D-91DE-30C61E31F0F3}" srcId="{C341D550-8422-41F0-BC10-89874327D0F4}" destId="{10DC91A6-3BDA-4700-8949-473C94982E37}" srcOrd="6" destOrd="0" parTransId="{3C0217E4-21B2-4E3E-899E-69C72CAA36F1}" sibTransId="{6FB12296-8C4D-4A41-98E3-DE075C04DCFB}"/>
    <dgm:cxn modelId="{56965F5C-C84C-431E-9A43-18CF0E6A3ABA}" type="presOf" srcId="{10F4DF5E-7A57-400A-A394-E79BBEB1A7F1}" destId="{631D7C4A-83AC-4778-9EC3-8DF9A7EE2527}" srcOrd="0" destOrd="7" presId="urn:microsoft.com/office/officeart/2005/8/layout/vList2"/>
    <dgm:cxn modelId="{9A4D8975-8B31-4F62-98F3-31CF4D166049}" srcId="{C341D550-8422-41F0-BC10-89874327D0F4}" destId="{B0842BB6-60F3-464A-8933-5A8978EC6F9D}" srcOrd="4" destOrd="0" parTransId="{ABD88C25-6A75-47C2-9117-7E8D190D915F}" sibTransId="{F156E80A-13ED-4397-8959-473E77B1EA17}"/>
    <dgm:cxn modelId="{A24BA131-CE7F-4247-AAE2-E3BEE2FBA766}" srcId="{C341D550-8422-41F0-BC10-89874327D0F4}" destId="{10F4DF5E-7A57-400A-A394-E79BBEB1A7F1}" srcOrd="7" destOrd="0" parTransId="{3093A882-EC91-480B-B743-669D8CA0A94F}" sibTransId="{13934506-806D-40DF-BB65-0E0104EEEE33}"/>
    <dgm:cxn modelId="{4F6AEDD4-3CBA-43C4-941C-156DF659109C}" srcId="{C341D550-8422-41F0-BC10-89874327D0F4}" destId="{392EF2CF-0BB6-4A9F-BC7D-497BCF1F98BB}" srcOrd="12" destOrd="0" parTransId="{3777606A-C251-4209-A29E-6FCB51E472BB}" sibTransId="{1C2C3F1F-EAD8-47E2-B0FE-0D5F0C51DC86}"/>
    <dgm:cxn modelId="{5C08F5E7-D050-42F2-AD36-09CA3DF059B5}" srcId="{C341D550-8422-41F0-BC10-89874327D0F4}" destId="{26CEB121-66E4-4E57-8629-6A26CB28BB41}" srcOrd="10" destOrd="0" parTransId="{700DB07A-3AE1-4F06-A6A0-F11B0FEC3274}" sibTransId="{04295040-460A-4A98-B687-233EC8F33E9F}"/>
    <dgm:cxn modelId="{9198C25D-1A6C-46CF-B416-F7DCF9603BEF}" srcId="{C341D550-8422-41F0-BC10-89874327D0F4}" destId="{785910F5-16CC-4143-84BB-38CA84743A6B}" srcOrd="8" destOrd="0" parTransId="{79941023-DD7B-4BFE-9039-CF9BAFD61995}" sibTransId="{07C2350B-F44B-4A3B-9511-57DE9084DDCE}"/>
    <dgm:cxn modelId="{33239EC6-8AE5-46A3-AA3C-BFF457A2E4FB}" srcId="{C341D550-8422-41F0-BC10-89874327D0F4}" destId="{B4EABE09-F43B-4F60-B06A-16701316B989}" srcOrd="9" destOrd="0" parTransId="{BFABDD6C-6CD6-4D89-9C69-56A6DE022082}" sibTransId="{3FEBFB72-E91E-41F8-9CD9-38B162065465}"/>
    <dgm:cxn modelId="{E2FEC2B0-5D55-44F9-A908-2AD7258DABB6}" type="presOf" srcId="{CC4DEEC7-A664-4BC7-9547-BC79385589A3}" destId="{631D7C4A-83AC-4778-9EC3-8DF9A7EE2527}" srcOrd="0" destOrd="3" presId="urn:microsoft.com/office/officeart/2005/8/layout/vList2"/>
    <dgm:cxn modelId="{517B7461-3C01-4CEC-9038-86A39D216992}" srcId="{C3C294A7-6C04-4BFA-A730-CB496AB0978E}" destId="{447F01EC-380E-4547-B8D3-C6DF17908102}" srcOrd="2" destOrd="0" parTransId="{F5FFCB6D-6B17-4AAA-A1AB-79D901686A10}" sibTransId="{86F3BF86-95DB-44E3-92DD-CB121CDEB429}"/>
    <dgm:cxn modelId="{FDCBC44F-60F0-4B2C-B06B-CC4A761B7063}" type="presOf" srcId="{31D8194D-8831-458C-BEF9-52CE4A5E94C0}" destId="{631D7C4A-83AC-4778-9EC3-8DF9A7EE2527}" srcOrd="0" destOrd="0" presId="urn:microsoft.com/office/officeart/2005/8/layout/vList2"/>
    <dgm:cxn modelId="{83A27E29-2D3B-4CD8-8EB7-5DBA1DEAF80D}" type="presOf" srcId="{3A0CF604-BB9F-4351-9AEA-CEEDAEBC5650}" destId="{4CECA321-7344-44F7-A438-264DE3D8608B}" srcOrd="0" destOrd="0" presId="urn:microsoft.com/office/officeart/2005/8/layout/vList2"/>
    <dgm:cxn modelId="{177C713B-F010-4B09-A957-C8EF354982C8}" type="presOf" srcId="{CBD7C9AC-9C04-4075-B3FB-2DD71519AD07}" destId="{631D7C4A-83AC-4778-9EC3-8DF9A7EE2527}" srcOrd="0" destOrd="1" presId="urn:microsoft.com/office/officeart/2005/8/layout/vList2"/>
    <dgm:cxn modelId="{11D2ECF0-5377-4330-9C16-AB8F310C20E3}" type="presOf" srcId="{B4EABE09-F43B-4F60-B06A-16701316B989}" destId="{631D7C4A-83AC-4778-9EC3-8DF9A7EE2527}" srcOrd="0" destOrd="9" presId="urn:microsoft.com/office/officeart/2005/8/layout/vList2"/>
    <dgm:cxn modelId="{413EFD42-FB12-40A5-9CD6-B119389F5D09}" srcId="{C341D550-8422-41F0-BC10-89874327D0F4}" destId="{31D8194D-8831-458C-BEF9-52CE4A5E94C0}" srcOrd="0" destOrd="0" parTransId="{EC72F971-2293-4F24-B026-71EAC907FFB0}" sibTransId="{9E9A9169-260C-4910-82DD-698B5D78B640}"/>
    <dgm:cxn modelId="{183F4F85-688F-4D1D-867B-CD01F5CCF533}" type="presParOf" srcId="{9D7F41CC-7792-4B28-8263-A6D9BFEE8A0A}" destId="{D6622AE8-AE1D-49E2-BFBF-38920CEEA885}" srcOrd="0" destOrd="0" presId="urn:microsoft.com/office/officeart/2005/8/layout/vList2"/>
    <dgm:cxn modelId="{F5503DEF-3633-42D2-86D6-BCD858848091}" type="presParOf" srcId="{9D7F41CC-7792-4B28-8263-A6D9BFEE8A0A}" destId="{631D7C4A-83AC-4778-9EC3-8DF9A7EE2527}" srcOrd="1" destOrd="0" presId="urn:microsoft.com/office/officeart/2005/8/layout/vList2"/>
    <dgm:cxn modelId="{E3BA9574-313F-4A9D-AEB6-3E7F16152D9B}" type="presParOf" srcId="{9D7F41CC-7792-4B28-8263-A6D9BFEE8A0A}" destId="{4CECA321-7344-44F7-A438-264DE3D8608B}" srcOrd="2" destOrd="0" presId="urn:microsoft.com/office/officeart/2005/8/layout/vList2"/>
    <dgm:cxn modelId="{1B12A506-2CA9-470A-8BA7-C2A923FEEE35}" type="presParOf" srcId="{9D7F41CC-7792-4B28-8263-A6D9BFEE8A0A}" destId="{99A18EC7-17F2-4B52-BA49-DD384F29E7B1}" srcOrd="3" destOrd="0" presId="urn:microsoft.com/office/officeart/2005/8/layout/vList2"/>
    <dgm:cxn modelId="{3110E61C-BF85-40ED-83F9-F95D9234B0AF}" type="presParOf" srcId="{9D7F41CC-7792-4B28-8263-A6D9BFEE8A0A}" destId="{16EF5E55-E533-4456-AD02-BD2F7D16B383}" srcOrd="4"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3C294A7-6C04-4BFA-A730-CB496AB0978E}" type="doc">
      <dgm:prSet loTypeId="urn:microsoft.com/office/officeart/2005/8/layout/default" loCatId="list" qsTypeId="urn:microsoft.com/office/officeart/2005/8/quickstyle/simple4" qsCatId="simple" csTypeId="urn:microsoft.com/office/officeart/2005/8/colors/colorful1" csCatId="colorful" phldr="1"/>
      <dgm:spPr/>
      <dgm:t>
        <a:bodyPr/>
        <a:lstStyle/>
        <a:p>
          <a:endParaRPr lang="en-US"/>
        </a:p>
      </dgm:t>
    </dgm:pt>
    <dgm:pt modelId="{508F825D-CDDD-4673-8A3D-B3415AE92667}">
      <dgm:prSet/>
      <dgm:spPr/>
      <dgm:t>
        <a:bodyPr/>
        <a:lstStyle/>
        <a:p>
          <a:r>
            <a:rPr lang="en-GB" b="1" smtClean="0"/>
            <a:t>Introduction: </a:t>
          </a:r>
          <a:r>
            <a:rPr lang="en-GB" smtClean="0"/>
            <a:t> </a:t>
          </a:r>
          <a:endParaRPr lang="en-US"/>
        </a:p>
      </dgm:t>
    </dgm:pt>
    <dgm:pt modelId="{F9D910DF-48C8-44C7-8356-F4F1FA45F2E3}" type="parTrans" cxnId="{FAFB436E-97F8-4AC5-87E7-BCE213D2B273}">
      <dgm:prSet/>
      <dgm:spPr/>
      <dgm:t>
        <a:bodyPr/>
        <a:lstStyle/>
        <a:p>
          <a:endParaRPr lang="en-US"/>
        </a:p>
      </dgm:t>
    </dgm:pt>
    <dgm:pt modelId="{5C13C4EE-09E4-4D98-88C9-32AAB2994CB8}" type="sibTrans" cxnId="{FAFB436E-97F8-4AC5-87E7-BCE213D2B273}">
      <dgm:prSet/>
      <dgm:spPr/>
      <dgm:t>
        <a:bodyPr/>
        <a:lstStyle/>
        <a:p>
          <a:endParaRPr lang="en-US"/>
        </a:p>
      </dgm:t>
    </dgm:pt>
    <dgm:pt modelId="{7693A0E3-E5FF-41A8-8608-5881C27D200C}">
      <dgm:prSet/>
      <dgm:spPr/>
      <dgm:t>
        <a:bodyPr/>
        <a:lstStyle/>
        <a:p>
          <a:pPr algn="ctr"/>
          <a:r>
            <a:rPr lang="en-US" b="1" dirty="0" smtClean="0"/>
            <a:t>Three sentences</a:t>
          </a:r>
        </a:p>
        <a:p>
          <a:pPr algn="l"/>
          <a:r>
            <a:rPr lang="en-GB" dirty="0" smtClean="0"/>
            <a:t>Present situation and/or Both sides of Argument (1-2 sentences) </a:t>
          </a:r>
        </a:p>
        <a:p>
          <a:pPr algn="l"/>
          <a:r>
            <a:rPr lang="en-GB" dirty="0" smtClean="0"/>
            <a:t>What you are going to do in this essay / Your opinion (Thesis sentence) </a:t>
          </a:r>
          <a:endParaRPr lang="en-US" dirty="0"/>
        </a:p>
      </dgm:t>
    </dgm:pt>
    <dgm:pt modelId="{A93CBF93-01C0-458E-B45D-046A2CA5E204}" type="parTrans" cxnId="{0E064699-0839-47B6-A5E8-65EEFF0681A1}">
      <dgm:prSet/>
      <dgm:spPr/>
      <dgm:t>
        <a:bodyPr/>
        <a:lstStyle/>
        <a:p>
          <a:endParaRPr lang="en-US"/>
        </a:p>
      </dgm:t>
    </dgm:pt>
    <dgm:pt modelId="{9BE215BD-FF67-4962-AFED-857EB7D9E313}" type="sibTrans" cxnId="{0E064699-0839-47B6-A5E8-65EEFF0681A1}">
      <dgm:prSet/>
      <dgm:spPr/>
      <dgm:t>
        <a:bodyPr/>
        <a:lstStyle/>
        <a:p>
          <a:endParaRPr lang="en-US"/>
        </a:p>
      </dgm:t>
    </dgm:pt>
    <dgm:pt modelId="{41C5B429-9E73-44E9-9B40-6BBC9B4225EF}">
      <dgm:prSet/>
      <dgm:spPr/>
      <dgm:t>
        <a:bodyPr/>
        <a:lstStyle/>
        <a:p>
          <a:r>
            <a:rPr lang="en-GB" b="1" smtClean="0"/>
            <a:t>Paragraph 4</a:t>
          </a:r>
          <a:r>
            <a:rPr lang="en-GB" smtClean="0"/>
            <a:t> </a:t>
          </a:r>
          <a:endParaRPr lang="en-US"/>
        </a:p>
      </dgm:t>
    </dgm:pt>
    <dgm:pt modelId="{CACD3A41-DE50-4D03-A682-176C0FC3D70F}" type="parTrans" cxnId="{4943E701-361F-47BA-B330-A93C4A84FF92}">
      <dgm:prSet/>
      <dgm:spPr/>
      <dgm:t>
        <a:bodyPr/>
        <a:lstStyle/>
        <a:p>
          <a:endParaRPr lang="en-US"/>
        </a:p>
      </dgm:t>
    </dgm:pt>
    <dgm:pt modelId="{4AAC2336-12DE-44CA-838F-6A877B34A5DD}" type="sibTrans" cxnId="{4943E701-361F-47BA-B330-A93C4A84FF92}">
      <dgm:prSet/>
      <dgm:spPr/>
      <dgm:t>
        <a:bodyPr/>
        <a:lstStyle/>
        <a:p>
          <a:endParaRPr lang="en-US"/>
        </a:p>
      </dgm:t>
    </dgm:pt>
    <dgm:pt modelId="{D0ECC075-A995-4D55-BC85-B64C3BFE3326}">
      <dgm:prSet/>
      <dgm:spPr/>
      <dgm:t>
        <a:bodyPr/>
        <a:lstStyle/>
        <a:p>
          <a:pPr algn="ctr"/>
          <a:r>
            <a:rPr lang="en-US" b="1" dirty="0" smtClean="0"/>
            <a:t>Five Sentences</a:t>
          </a:r>
          <a:r>
            <a:rPr lang="en-US" dirty="0" smtClean="0"/>
            <a:t> </a:t>
          </a:r>
        </a:p>
        <a:p>
          <a:pPr algn="l"/>
          <a:r>
            <a:rPr lang="en-GB" dirty="0" smtClean="0"/>
            <a:t>Topic Sentence: Argument 3 or Reason 3 </a:t>
          </a:r>
        </a:p>
        <a:p>
          <a:pPr algn="l"/>
          <a:r>
            <a:rPr lang="en-GB" dirty="0" smtClean="0"/>
            <a:t>Example, Explanation, or supporting detail (2-4 sentences) </a:t>
          </a:r>
        </a:p>
        <a:p>
          <a:pPr algn="l"/>
          <a:endParaRPr lang="en-US" dirty="0"/>
        </a:p>
      </dgm:t>
    </dgm:pt>
    <dgm:pt modelId="{28A9186E-BFD7-4EE4-9B98-C115EC4E38BC}" type="parTrans" cxnId="{6439B602-9BA0-4AB8-B564-D43C9944C3B0}">
      <dgm:prSet/>
      <dgm:spPr/>
      <dgm:t>
        <a:bodyPr/>
        <a:lstStyle/>
        <a:p>
          <a:endParaRPr lang="en-US"/>
        </a:p>
      </dgm:t>
    </dgm:pt>
    <dgm:pt modelId="{BC8A7112-DB06-4F4F-904A-8AED58482B9D}" type="sibTrans" cxnId="{6439B602-9BA0-4AB8-B564-D43C9944C3B0}">
      <dgm:prSet/>
      <dgm:spPr/>
      <dgm:t>
        <a:bodyPr/>
        <a:lstStyle/>
        <a:p>
          <a:endParaRPr lang="en-US"/>
        </a:p>
      </dgm:t>
    </dgm:pt>
    <dgm:pt modelId="{CC3F3BD2-54FC-4638-B3ED-9BE782350BBF}">
      <dgm:prSet/>
      <dgm:spPr/>
      <dgm:t>
        <a:bodyPr/>
        <a:lstStyle/>
        <a:p>
          <a:r>
            <a:rPr lang="en-GB" b="1" smtClean="0"/>
            <a:t>Conclusion</a:t>
          </a:r>
          <a:r>
            <a:rPr lang="en-GB" smtClean="0"/>
            <a:t> </a:t>
          </a:r>
          <a:endParaRPr lang="en-US"/>
        </a:p>
      </dgm:t>
    </dgm:pt>
    <dgm:pt modelId="{D031AE54-748B-426F-80F3-06B841FEE8FB}" type="parTrans" cxnId="{E177E87B-9259-49F9-8A84-2474C9C8BFB9}">
      <dgm:prSet/>
      <dgm:spPr/>
      <dgm:t>
        <a:bodyPr/>
        <a:lstStyle/>
        <a:p>
          <a:endParaRPr lang="en-US"/>
        </a:p>
      </dgm:t>
    </dgm:pt>
    <dgm:pt modelId="{E10251D1-9958-4758-B276-BD1392DD7465}" type="sibTrans" cxnId="{E177E87B-9259-49F9-8A84-2474C9C8BFB9}">
      <dgm:prSet/>
      <dgm:spPr/>
      <dgm:t>
        <a:bodyPr/>
        <a:lstStyle/>
        <a:p>
          <a:endParaRPr lang="en-US"/>
        </a:p>
      </dgm:t>
    </dgm:pt>
    <dgm:pt modelId="{2988DC2D-4E83-4ABD-A27A-83A3D460A455}">
      <dgm:prSet/>
      <dgm:spPr/>
      <dgm:t>
        <a:bodyPr/>
        <a:lstStyle/>
        <a:p>
          <a:pPr algn="ctr"/>
          <a:r>
            <a:rPr lang="en-US" sz="1000" b="1" dirty="0" smtClean="0"/>
            <a:t>Three Sentences</a:t>
          </a:r>
          <a:endParaRPr lang="en-US" sz="1000" dirty="0"/>
        </a:p>
      </dgm:t>
    </dgm:pt>
    <dgm:pt modelId="{F94F3BB2-49E4-4486-8F12-E53265747995}" type="parTrans" cxnId="{BC8F5117-18E5-4299-9D13-C9709F7F803D}">
      <dgm:prSet/>
      <dgm:spPr/>
      <dgm:t>
        <a:bodyPr/>
        <a:lstStyle/>
        <a:p>
          <a:endParaRPr lang="en-US"/>
        </a:p>
      </dgm:t>
    </dgm:pt>
    <dgm:pt modelId="{8A13F857-E5F2-4D33-869B-9310BB41C8A8}" type="sibTrans" cxnId="{BC8F5117-18E5-4299-9D13-C9709F7F803D}">
      <dgm:prSet/>
      <dgm:spPr/>
      <dgm:t>
        <a:bodyPr/>
        <a:lstStyle/>
        <a:p>
          <a:endParaRPr lang="en-US"/>
        </a:p>
      </dgm:t>
    </dgm:pt>
    <dgm:pt modelId="{794AC651-9C26-4E16-A012-AE280AB1F7A7}">
      <dgm:prSet custT="1"/>
      <dgm:spPr/>
      <dgm:t>
        <a:bodyPr/>
        <a:lstStyle/>
        <a:p>
          <a:pPr algn="l"/>
          <a:r>
            <a:rPr lang="en-GB" sz="1200" dirty="0" smtClean="0"/>
            <a:t>Summary </a:t>
          </a:r>
          <a:endParaRPr lang="en-US" sz="1200" dirty="0"/>
        </a:p>
      </dgm:t>
    </dgm:pt>
    <dgm:pt modelId="{6BC4DDA7-1C89-40E5-8340-0E81EB2F65EA}" type="parTrans" cxnId="{4819F256-93C8-4AF6-A6A4-CF6DD062E421}">
      <dgm:prSet/>
      <dgm:spPr/>
      <dgm:t>
        <a:bodyPr/>
        <a:lstStyle/>
        <a:p>
          <a:endParaRPr lang="en-US"/>
        </a:p>
      </dgm:t>
    </dgm:pt>
    <dgm:pt modelId="{153993B0-EC79-4A11-95F5-19149F8609B6}" type="sibTrans" cxnId="{4819F256-93C8-4AF6-A6A4-CF6DD062E421}">
      <dgm:prSet/>
      <dgm:spPr/>
      <dgm:t>
        <a:bodyPr/>
        <a:lstStyle/>
        <a:p>
          <a:endParaRPr lang="en-US"/>
        </a:p>
      </dgm:t>
    </dgm:pt>
    <dgm:pt modelId="{A2219087-B6DC-49A1-86F3-5D03FF09FB18}">
      <dgm:prSet/>
      <dgm:spPr/>
      <dgm:t>
        <a:bodyPr/>
        <a:lstStyle/>
        <a:p>
          <a:pPr algn="ctr"/>
          <a:r>
            <a:rPr lang="en-US" b="1" dirty="0" smtClean="0"/>
            <a:t>Five Sentences</a:t>
          </a:r>
        </a:p>
        <a:p>
          <a:pPr algn="l"/>
          <a:r>
            <a:rPr lang="en-GB" dirty="0" smtClean="0"/>
            <a:t>Topic Sentence: Argument 2 or Reason 2 </a:t>
          </a:r>
        </a:p>
        <a:p>
          <a:pPr algn="l"/>
          <a:r>
            <a:rPr lang="en-GB" dirty="0" smtClean="0"/>
            <a:t>Example, Explanation, or supporting detail (2-4 sentences) </a:t>
          </a:r>
          <a:endParaRPr lang="en-US" b="1" dirty="0" smtClean="0"/>
        </a:p>
        <a:p>
          <a:pPr algn="ctr"/>
          <a:r>
            <a:rPr lang="en-US" dirty="0" smtClean="0"/>
            <a:t> </a:t>
          </a:r>
          <a:endParaRPr lang="en-US" dirty="0"/>
        </a:p>
      </dgm:t>
    </dgm:pt>
    <dgm:pt modelId="{4DE9342F-B5DC-4976-9711-4648E791DA5D}" type="sibTrans" cxnId="{09181F76-78F2-4D33-B9B6-1CF9724C4174}">
      <dgm:prSet/>
      <dgm:spPr/>
      <dgm:t>
        <a:bodyPr/>
        <a:lstStyle/>
        <a:p>
          <a:endParaRPr lang="en-US"/>
        </a:p>
      </dgm:t>
    </dgm:pt>
    <dgm:pt modelId="{F1D36A50-553E-46B6-8035-C90456D1F503}" type="parTrans" cxnId="{09181F76-78F2-4D33-B9B6-1CF9724C4174}">
      <dgm:prSet/>
      <dgm:spPr/>
      <dgm:t>
        <a:bodyPr/>
        <a:lstStyle/>
        <a:p>
          <a:endParaRPr lang="en-US"/>
        </a:p>
      </dgm:t>
    </dgm:pt>
    <dgm:pt modelId="{6BC58A0F-BFDE-4096-891F-B68A628D6FDE}">
      <dgm:prSet/>
      <dgm:spPr/>
      <dgm:t>
        <a:bodyPr/>
        <a:lstStyle/>
        <a:p>
          <a:r>
            <a:rPr lang="en-GB" b="1" smtClean="0"/>
            <a:t>Paragraph 3</a:t>
          </a:r>
          <a:r>
            <a:rPr lang="en-GB" smtClean="0"/>
            <a:t> </a:t>
          </a:r>
          <a:endParaRPr lang="en-US"/>
        </a:p>
      </dgm:t>
    </dgm:pt>
    <dgm:pt modelId="{15EF836F-F4F2-42E1-AD31-7ABD7824B8F0}" type="sibTrans" cxnId="{32FD7D0B-733A-49A1-80E3-1D7C44CCDAB1}">
      <dgm:prSet/>
      <dgm:spPr/>
      <dgm:t>
        <a:bodyPr/>
        <a:lstStyle/>
        <a:p>
          <a:endParaRPr lang="en-US"/>
        </a:p>
      </dgm:t>
    </dgm:pt>
    <dgm:pt modelId="{E2B6F889-D5C1-4077-A791-5A55C310F5DC}" type="parTrans" cxnId="{32FD7D0B-733A-49A1-80E3-1D7C44CCDAB1}">
      <dgm:prSet/>
      <dgm:spPr/>
      <dgm:t>
        <a:bodyPr/>
        <a:lstStyle/>
        <a:p>
          <a:endParaRPr lang="en-US"/>
        </a:p>
      </dgm:t>
    </dgm:pt>
    <dgm:pt modelId="{A938E9B8-3822-4FF1-8CCF-087C82ACF603}">
      <dgm:prSet custT="1"/>
      <dgm:spPr/>
      <dgm:t>
        <a:bodyPr/>
        <a:lstStyle/>
        <a:p>
          <a:pPr algn="ctr"/>
          <a:r>
            <a:rPr lang="en-US" sz="1000" b="1" dirty="0" smtClean="0"/>
            <a:t>Five Sentences</a:t>
          </a:r>
        </a:p>
        <a:p>
          <a:pPr algn="l"/>
          <a:r>
            <a:rPr lang="en-GB" sz="1100" dirty="0" smtClean="0"/>
            <a:t>Topic Sentence: Argument 1 or Reason 1 </a:t>
          </a:r>
        </a:p>
        <a:p>
          <a:pPr algn="l"/>
          <a:r>
            <a:rPr lang="en-GB" sz="1100" dirty="0" smtClean="0"/>
            <a:t>Example, Explanation, or supporting detail (2-4 sentences) </a:t>
          </a:r>
          <a:endParaRPr lang="en-US" sz="1000" dirty="0"/>
        </a:p>
      </dgm:t>
    </dgm:pt>
    <dgm:pt modelId="{412B582A-3BB5-4581-863E-00E8E88E8599}" type="sibTrans" cxnId="{70070CA6-19E4-4BCE-A71B-44A1EAAFC260}">
      <dgm:prSet/>
      <dgm:spPr/>
      <dgm:t>
        <a:bodyPr/>
        <a:lstStyle/>
        <a:p>
          <a:endParaRPr lang="en-US"/>
        </a:p>
      </dgm:t>
    </dgm:pt>
    <dgm:pt modelId="{85DA22DE-87AC-4A6D-BD93-7C2E1AE9C24F}" type="parTrans" cxnId="{70070CA6-19E4-4BCE-A71B-44A1EAAFC260}">
      <dgm:prSet/>
      <dgm:spPr/>
      <dgm:t>
        <a:bodyPr/>
        <a:lstStyle/>
        <a:p>
          <a:endParaRPr lang="en-US"/>
        </a:p>
      </dgm:t>
    </dgm:pt>
    <dgm:pt modelId="{B87D2D13-F874-482D-A3AF-2C81D1B49CB2}">
      <dgm:prSet/>
      <dgm:spPr/>
      <dgm:t>
        <a:bodyPr/>
        <a:lstStyle/>
        <a:p>
          <a:r>
            <a:rPr lang="en-GB" b="1" dirty="0" smtClean="0"/>
            <a:t>Paragraph 2</a:t>
          </a:r>
          <a:r>
            <a:rPr lang="en-GB" dirty="0" smtClean="0"/>
            <a:t> </a:t>
          </a:r>
          <a:endParaRPr lang="en-US" dirty="0"/>
        </a:p>
      </dgm:t>
    </dgm:pt>
    <dgm:pt modelId="{971B3924-D6DE-4927-ADAA-954D5B6BEF1A}" type="sibTrans" cxnId="{4AC8A812-012F-4176-B8BF-C6E3345D3A1C}">
      <dgm:prSet/>
      <dgm:spPr/>
      <dgm:t>
        <a:bodyPr/>
        <a:lstStyle/>
        <a:p>
          <a:endParaRPr lang="en-US"/>
        </a:p>
      </dgm:t>
    </dgm:pt>
    <dgm:pt modelId="{2B91BCA4-13B9-4F7E-825C-789B80634BA4}" type="parTrans" cxnId="{4AC8A812-012F-4176-B8BF-C6E3345D3A1C}">
      <dgm:prSet/>
      <dgm:spPr/>
      <dgm:t>
        <a:bodyPr/>
        <a:lstStyle/>
        <a:p>
          <a:endParaRPr lang="en-US"/>
        </a:p>
      </dgm:t>
    </dgm:pt>
    <dgm:pt modelId="{B85FC16D-9F06-4EEB-8249-40E91DDFA91B}">
      <dgm:prSet custT="1"/>
      <dgm:spPr/>
      <dgm:t>
        <a:bodyPr/>
        <a:lstStyle/>
        <a:p>
          <a:pPr algn="l"/>
          <a:r>
            <a:rPr lang="en-GB" sz="1200" dirty="0" smtClean="0"/>
            <a:t>Present situation and your opinion Future statement </a:t>
          </a:r>
          <a:endParaRPr lang="en-US" sz="1200" dirty="0"/>
        </a:p>
      </dgm:t>
    </dgm:pt>
    <dgm:pt modelId="{E76ACDDA-E9E2-4F06-ACD0-26780E3A640D}" type="parTrans" cxnId="{047CB19A-9614-495F-AAA5-B9F021951656}">
      <dgm:prSet/>
      <dgm:spPr/>
      <dgm:t>
        <a:bodyPr/>
        <a:lstStyle/>
        <a:p>
          <a:endParaRPr lang="en-US"/>
        </a:p>
      </dgm:t>
    </dgm:pt>
    <dgm:pt modelId="{104BF22C-1F9C-4F0A-AB2D-0E136A561AB5}" type="sibTrans" cxnId="{047CB19A-9614-495F-AAA5-B9F021951656}">
      <dgm:prSet/>
      <dgm:spPr/>
      <dgm:t>
        <a:bodyPr/>
        <a:lstStyle/>
        <a:p>
          <a:endParaRPr lang="en-US"/>
        </a:p>
      </dgm:t>
    </dgm:pt>
    <dgm:pt modelId="{5640172B-7940-4C7C-A7D3-F7039B5CC4BF}" type="pres">
      <dgm:prSet presAssocID="{C3C294A7-6C04-4BFA-A730-CB496AB0978E}" presName="diagram" presStyleCnt="0">
        <dgm:presLayoutVars>
          <dgm:dir/>
          <dgm:resizeHandles val="exact"/>
        </dgm:presLayoutVars>
      </dgm:prSet>
      <dgm:spPr/>
    </dgm:pt>
    <dgm:pt modelId="{E580BE34-561C-48BF-B5E9-9D4A902BADAE}" type="pres">
      <dgm:prSet presAssocID="{508F825D-CDDD-4673-8A3D-B3415AE92667}" presName="node" presStyleLbl="node1" presStyleIdx="0" presStyleCnt="10">
        <dgm:presLayoutVars>
          <dgm:bulletEnabled val="1"/>
        </dgm:presLayoutVars>
      </dgm:prSet>
      <dgm:spPr/>
    </dgm:pt>
    <dgm:pt modelId="{E30E9EEF-BEB8-44DE-B105-0B505D7E52F7}" type="pres">
      <dgm:prSet presAssocID="{5C13C4EE-09E4-4D98-88C9-32AAB2994CB8}" presName="sibTrans" presStyleCnt="0"/>
      <dgm:spPr/>
    </dgm:pt>
    <dgm:pt modelId="{3895B7B7-9D4C-4342-BBA4-428EF10F071F}" type="pres">
      <dgm:prSet presAssocID="{7693A0E3-E5FF-41A8-8608-5881C27D200C}" presName="node" presStyleLbl="node1" presStyleIdx="1" presStyleCnt="10">
        <dgm:presLayoutVars>
          <dgm:bulletEnabled val="1"/>
        </dgm:presLayoutVars>
      </dgm:prSet>
      <dgm:spPr/>
      <dgm:t>
        <a:bodyPr/>
        <a:lstStyle/>
        <a:p>
          <a:endParaRPr lang="en-US"/>
        </a:p>
      </dgm:t>
    </dgm:pt>
    <dgm:pt modelId="{0DA87397-42C0-4C9F-ACEE-2C3DE5F46F0C}" type="pres">
      <dgm:prSet presAssocID="{9BE215BD-FF67-4962-AFED-857EB7D9E313}" presName="sibTrans" presStyleCnt="0"/>
      <dgm:spPr/>
    </dgm:pt>
    <dgm:pt modelId="{34CF0F5E-875B-4C6B-A7ED-4A87BF697265}" type="pres">
      <dgm:prSet presAssocID="{B87D2D13-F874-482D-A3AF-2C81D1B49CB2}" presName="node" presStyleLbl="node1" presStyleIdx="2" presStyleCnt="10">
        <dgm:presLayoutVars>
          <dgm:bulletEnabled val="1"/>
        </dgm:presLayoutVars>
      </dgm:prSet>
      <dgm:spPr/>
    </dgm:pt>
    <dgm:pt modelId="{A709E4CC-FD5A-4D4C-A37E-2748FA8A23BB}" type="pres">
      <dgm:prSet presAssocID="{971B3924-D6DE-4927-ADAA-954D5B6BEF1A}" presName="sibTrans" presStyleCnt="0"/>
      <dgm:spPr/>
    </dgm:pt>
    <dgm:pt modelId="{8ECD1E47-6C67-4941-AD80-475EC2C774D0}" type="pres">
      <dgm:prSet presAssocID="{A938E9B8-3822-4FF1-8CCF-087C82ACF603}" presName="node" presStyleLbl="node1" presStyleIdx="3" presStyleCnt="10">
        <dgm:presLayoutVars>
          <dgm:bulletEnabled val="1"/>
        </dgm:presLayoutVars>
      </dgm:prSet>
      <dgm:spPr/>
      <dgm:t>
        <a:bodyPr/>
        <a:lstStyle/>
        <a:p>
          <a:endParaRPr lang="en-US"/>
        </a:p>
      </dgm:t>
    </dgm:pt>
    <dgm:pt modelId="{1862AC61-2400-4519-B7A6-3ABFDCD52CC2}" type="pres">
      <dgm:prSet presAssocID="{412B582A-3BB5-4581-863E-00E8E88E8599}" presName="sibTrans" presStyleCnt="0"/>
      <dgm:spPr/>
    </dgm:pt>
    <dgm:pt modelId="{34D782B5-0AF1-4560-B3B6-D3226DBA358F}" type="pres">
      <dgm:prSet presAssocID="{6BC58A0F-BFDE-4096-891F-B68A628D6FDE}" presName="node" presStyleLbl="node1" presStyleIdx="4" presStyleCnt="10">
        <dgm:presLayoutVars>
          <dgm:bulletEnabled val="1"/>
        </dgm:presLayoutVars>
      </dgm:prSet>
      <dgm:spPr/>
    </dgm:pt>
    <dgm:pt modelId="{C5CAC2D3-4129-470C-A9AD-10DC011BF80D}" type="pres">
      <dgm:prSet presAssocID="{15EF836F-F4F2-42E1-AD31-7ABD7824B8F0}" presName="sibTrans" presStyleCnt="0"/>
      <dgm:spPr/>
    </dgm:pt>
    <dgm:pt modelId="{9997666A-71DB-4B7C-891C-CEF10D7946EA}" type="pres">
      <dgm:prSet presAssocID="{A2219087-B6DC-49A1-86F3-5D03FF09FB18}" presName="node" presStyleLbl="node1" presStyleIdx="5" presStyleCnt="10">
        <dgm:presLayoutVars>
          <dgm:bulletEnabled val="1"/>
        </dgm:presLayoutVars>
      </dgm:prSet>
      <dgm:spPr/>
      <dgm:t>
        <a:bodyPr/>
        <a:lstStyle/>
        <a:p>
          <a:endParaRPr lang="en-US"/>
        </a:p>
      </dgm:t>
    </dgm:pt>
    <dgm:pt modelId="{7080E967-6EF5-4429-9D1F-2BA67FBC4FC5}" type="pres">
      <dgm:prSet presAssocID="{4DE9342F-B5DC-4976-9711-4648E791DA5D}" presName="sibTrans" presStyleCnt="0"/>
      <dgm:spPr/>
    </dgm:pt>
    <dgm:pt modelId="{55F7F9C7-6267-4B8C-A0F0-4CA5A87E7711}" type="pres">
      <dgm:prSet presAssocID="{41C5B429-9E73-44E9-9B40-6BBC9B4225EF}" presName="node" presStyleLbl="node1" presStyleIdx="6" presStyleCnt="10">
        <dgm:presLayoutVars>
          <dgm:bulletEnabled val="1"/>
        </dgm:presLayoutVars>
      </dgm:prSet>
      <dgm:spPr/>
    </dgm:pt>
    <dgm:pt modelId="{B490EA85-486F-4224-8B0D-880830C06DE4}" type="pres">
      <dgm:prSet presAssocID="{4AAC2336-12DE-44CA-838F-6A877B34A5DD}" presName="sibTrans" presStyleCnt="0"/>
      <dgm:spPr/>
    </dgm:pt>
    <dgm:pt modelId="{B933B1F3-6FFF-4AA5-BCB0-7A62CE812049}" type="pres">
      <dgm:prSet presAssocID="{D0ECC075-A995-4D55-BC85-B64C3BFE3326}" presName="node" presStyleLbl="node1" presStyleIdx="7" presStyleCnt="10">
        <dgm:presLayoutVars>
          <dgm:bulletEnabled val="1"/>
        </dgm:presLayoutVars>
      </dgm:prSet>
      <dgm:spPr/>
      <dgm:t>
        <a:bodyPr/>
        <a:lstStyle/>
        <a:p>
          <a:endParaRPr lang="en-US"/>
        </a:p>
      </dgm:t>
    </dgm:pt>
    <dgm:pt modelId="{484AF786-A33A-40F4-8978-1A9335EC6A6B}" type="pres">
      <dgm:prSet presAssocID="{BC8A7112-DB06-4F4F-904A-8AED58482B9D}" presName="sibTrans" presStyleCnt="0"/>
      <dgm:spPr/>
    </dgm:pt>
    <dgm:pt modelId="{3F7A8960-89B7-4C96-9A3C-319EDAF240C7}" type="pres">
      <dgm:prSet presAssocID="{CC3F3BD2-54FC-4638-B3ED-9BE782350BBF}" presName="node" presStyleLbl="node1" presStyleIdx="8" presStyleCnt="10">
        <dgm:presLayoutVars>
          <dgm:bulletEnabled val="1"/>
        </dgm:presLayoutVars>
      </dgm:prSet>
      <dgm:spPr/>
    </dgm:pt>
    <dgm:pt modelId="{FFA10171-7151-4493-A1BE-88667C07A478}" type="pres">
      <dgm:prSet presAssocID="{E10251D1-9958-4758-B276-BD1392DD7465}" presName="sibTrans" presStyleCnt="0"/>
      <dgm:spPr/>
    </dgm:pt>
    <dgm:pt modelId="{05FE4D34-3596-46B4-9791-E2C1BBBF8273}" type="pres">
      <dgm:prSet presAssocID="{2988DC2D-4E83-4ABD-A27A-83A3D460A455}" presName="node" presStyleLbl="node1" presStyleIdx="9" presStyleCnt="10">
        <dgm:presLayoutVars>
          <dgm:bulletEnabled val="1"/>
        </dgm:presLayoutVars>
      </dgm:prSet>
      <dgm:spPr/>
      <dgm:t>
        <a:bodyPr/>
        <a:lstStyle/>
        <a:p>
          <a:endParaRPr lang="en-US"/>
        </a:p>
      </dgm:t>
    </dgm:pt>
  </dgm:ptLst>
  <dgm:cxnLst>
    <dgm:cxn modelId="{46CCA0AC-FF74-4DE0-84D0-4C247B6E4ACF}" type="presOf" srcId="{B87D2D13-F874-482D-A3AF-2C81D1B49CB2}" destId="{34CF0F5E-875B-4C6B-A7ED-4A87BF697265}" srcOrd="0" destOrd="0" presId="urn:microsoft.com/office/officeart/2005/8/layout/default"/>
    <dgm:cxn modelId="{4943E701-361F-47BA-B330-A93C4A84FF92}" srcId="{C3C294A7-6C04-4BFA-A730-CB496AB0978E}" destId="{41C5B429-9E73-44E9-9B40-6BBC9B4225EF}" srcOrd="6" destOrd="0" parTransId="{CACD3A41-DE50-4D03-A682-176C0FC3D70F}" sibTransId="{4AAC2336-12DE-44CA-838F-6A877B34A5DD}"/>
    <dgm:cxn modelId="{F4368303-00BE-4AC5-910D-637E13E5FE91}" type="presOf" srcId="{C3C294A7-6C04-4BFA-A730-CB496AB0978E}" destId="{5640172B-7940-4C7C-A7D3-F7039B5CC4BF}" srcOrd="0" destOrd="0" presId="urn:microsoft.com/office/officeart/2005/8/layout/default"/>
    <dgm:cxn modelId="{70070CA6-19E4-4BCE-A71B-44A1EAAFC260}" srcId="{C3C294A7-6C04-4BFA-A730-CB496AB0978E}" destId="{A938E9B8-3822-4FF1-8CCF-087C82ACF603}" srcOrd="3" destOrd="0" parTransId="{85DA22DE-87AC-4A6D-BD93-7C2E1AE9C24F}" sibTransId="{412B582A-3BB5-4581-863E-00E8E88E8599}"/>
    <dgm:cxn modelId="{F81368A4-99CE-43A1-BC27-B2A3DCF60E82}" type="presOf" srcId="{508F825D-CDDD-4673-8A3D-B3415AE92667}" destId="{E580BE34-561C-48BF-B5E9-9D4A902BADAE}" srcOrd="0" destOrd="0" presId="urn:microsoft.com/office/officeart/2005/8/layout/default"/>
    <dgm:cxn modelId="{BC8F5117-18E5-4299-9D13-C9709F7F803D}" srcId="{C3C294A7-6C04-4BFA-A730-CB496AB0978E}" destId="{2988DC2D-4E83-4ABD-A27A-83A3D460A455}" srcOrd="9" destOrd="0" parTransId="{F94F3BB2-49E4-4486-8F12-E53265747995}" sibTransId="{8A13F857-E5F2-4D33-869B-9310BB41C8A8}"/>
    <dgm:cxn modelId="{047CB19A-9614-495F-AAA5-B9F021951656}" srcId="{2988DC2D-4E83-4ABD-A27A-83A3D460A455}" destId="{B85FC16D-9F06-4EEB-8249-40E91DDFA91B}" srcOrd="1" destOrd="0" parTransId="{E76ACDDA-E9E2-4F06-ACD0-26780E3A640D}" sibTransId="{104BF22C-1F9C-4F0A-AB2D-0E136A561AB5}"/>
    <dgm:cxn modelId="{8A913FF3-5665-4CDC-B29A-0D64071E7231}" type="presOf" srcId="{CC3F3BD2-54FC-4638-B3ED-9BE782350BBF}" destId="{3F7A8960-89B7-4C96-9A3C-319EDAF240C7}" srcOrd="0" destOrd="0" presId="urn:microsoft.com/office/officeart/2005/8/layout/default"/>
    <dgm:cxn modelId="{4819F256-93C8-4AF6-A6A4-CF6DD062E421}" srcId="{2988DC2D-4E83-4ABD-A27A-83A3D460A455}" destId="{794AC651-9C26-4E16-A012-AE280AB1F7A7}" srcOrd="0" destOrd="0" parTransId="{6BC4DDA7-1C89-40E5-8340-0E81EB2F65EA}" sibTransId="{153993B0-EC79-4A11-95F5-19149F8609B6}"/>
    <dgm:cxn modelId="{87B92A5A-8F5D-4DC9-9166-EEFF433BCAE0}" type="presOf" srcId="{A2219087-B6DC-49A1-86F3-5D03FF09FB18}" destId="{9997666A-71DB-4B7C-891C-CEF10D7946EA}" srcOrd="0" destOrd="0" presId="urn:microsoft.com/office/officeart/2005/8/layout/default"/>
    <dgm:cxn modelId="{B9C8D8D7-AA8D-4363-937E-24422C0B1E5C}" type="presOf" srcId="{A938E9B8-3822-4FF1-8CCF-087C82ACF603}" destId="{8ECD1E47-6C67-4941-AD80-475EC2C774D0}" srcOrd="0" destOrd="0" presId="urn:microsoft.com/office/officeart/2005/8/layout/default"/>
    <dgm:cxn modelId="{AEC38868-0276-4535-8A27-E349911A7BD9}" type="presOf" srcId="{D0ECC075-A995-4D55-BC85-B64C3BFE3326}" destId="{B933B1F3-6FFF-4AA5-BCB0-7A62CE812049}" srcOrd="0" destOrd="0" presId="urn:microsoft.com/office/officeart/2005/8/layout/default"/>
    <dgm:cxn modelId="{0E064699-0839-47B6-A5E8-65EEFF0681A1}" srcId="{C3C294A7-6C04-4BFA-A730-CB496AB0978E}" destId="{7693A0E3-E5FF-41A8-8608-5881C27D200C}" srcOrd="1" destOrd="0" parTransId="{A93CBF93-01C0-458E-B45D-046A2CA5E204}" sibTransId="{9BE215BD-FF67-4962-AFED-857EB7D9E313}"/>
    <dgm:cxn modelId="{22327E43-3EF0-430E-BEC3-F09095EDB7E9}" type="presOf" srcId="{794AC651-9C26-4E16-A012-AE280AB1F7A7}" destId="{05FE4D34-3596-46B4-9791-E2C1BBBF8273}" srcOrd="0" destOrd="1" presId="urn:microsoft.com/office/officeart/2005/8/layout/default"/>
    <dgm:cxn modelId="{4AC8A812-012F-4176-B8BF-C6E3345D3A1C}" srcId="{C3C294A7-6C04-4BFA-A730-CB496AB0978E}" destId="{B87D2D13-F874-482D-A3AF-2C81D1B49CB2}" srcOrd="2" destOrd="0" parTransId="{2B91BCA4-13B9-4F7E-825C-789B80634BA4}" sibTransId="{971B3924-D6DE-4927-ADAA-954D5B6BEF1A}"/>
    <dgm:cxn modelId="{FAFB436E-97F8-4AC5-87E7-BCE213D2B273}" srcId="{C3C294A7-6C04-4BFA-A730-CB496AB0978E}" destId="{508F825D-CDDD-4673-8A3D-B3415AE92667}" srcOrd="0" destOrd="0" parTransId="{F9D910DF-48C8-44C7-8356-F4F1FA45F2E3}" sibTransId="{5C13C4EE-09E4-4D98-88C9-32AAB2994CB8}"/>
    <dgm:cxn modelId="{36600E3B-72FD-4BE9-B495-445C8B85078D}" type="presOf" srcId="{2988DC2D-4E83-4ABD-A27A-83A3D460A455}" destId="{05FE4D34-3596-46B4-9791-E2C1BBBF8273}" srcOrd="0" destOrd="0" presId="urn:microsoft.com/office/officeart/2005/8/layout/default"/>
    <dgm:cxn modelId="{6439B602-9BA0-4AB8-B564-D43C9944C3B0}" srcId="{C3C294A7-6C04-4BFA-A730-CB496AB0978E}" destId="{D0ECC075-A995-4D55-BC85-B64C3BFE3326}" srcOrd="7" destOrd="0" parTransId="{28A9186E-BFD7-4EE4-9B98-C115EC4E38BC}" sibTransId="{BC8A7112-DB06-4F4F-904A-8AED58482B9D}"/>
    <dgm:cxn modelId="{05CA0AF1-6314-42F2-9CC9-2086719971F0}" type="presOf" srcId="{7693A0E3-E5FF-41A8-8608-5881C27D200C}" destId="{3895B7B7-9D4C-4342-BBA4-428EF10F071F}" srcOrd="0" destOrd="0" presId="urn:microsoft.com/office/officeart/2005/8/layout/default"/>
    <dgm:cxn modelId="{2509AC0B-59EB-4859-9362-FF839709AEAD}" type="presOf" srcId="{B85FC16D-9F06-4EEB-8249-40E91DDFA91B}" destId="{05FE4D34-3596-46B4-9791-E2C1BBBF8273}" srcOrd="0" destOrd="2" presId="urn:microsoft.com/office/officeart/2005/8/layout/default"/>
    <dgm:cxn modelId="{F6A620E0-5340-4AED-894D-DBC9B6DC83A0}" type="presOf" srcId="{41C5B429-9E73-44E9-9B40-6BBC9B4225EF}" destId="{55F7F9C7-6267-4B8C-A0F0-4CA5A87E7711}" srcOrd="0" destOrd="0" presId="urn:microsoft.com/office/officeart/2005/8/layout/default"/>
    <dgm:cxn modelId="{09181F76-78F2-4D33-B9B6-1CF9724C4174}" srcId="{C3C294A7-6C04-4BFA-A730-CB496AB0978E}" destId="{A2219087-B6DC-49A1-86F3-5D03FF09FB18}" srcOrd="5" destOrd="0" parTransId="{F1D36A50-553E-46B6-8035-C90456D1F503}" sibTransId="{4DE9342F-B5DC-4976-9711-4648E791DA5D}"/>
    <dgm:cxn modelId="{32FD7D0B-733A-49A1-80E3-1D7C44CCDAB1}" srcId="{C3C294A7-6C04-4BFA-A730-CB496AB0978E}" destId="{6BC58A0F-BFDE-4096-891F-B68A628D6FDE}" srcOrd="4" destOrd="0" parTransId="{E2B6F889-D5C1-4077-A791-5A55C310F5DC}" sibTransId="{15EF836F-F4F2-42E1-AD31-7ABD7824B8F0}"/>
    <dgm:cxn modelId="{F6DBDD17-C700-4777-BD38-1A0EA0765039}" type="presOf" srcId="{6BC58A0F-BFDE-4096-891F-B68A628D6FDE}" destId="{34D782B5-0AF1-4560-B3B6-D3226DBA358F}" srcOrd="0" destOrd="0" presId="urn:microsoft.com/office/officeart/2005/8/layout/default"/>
    <dgm:cxn modelId="{E177E87B-9259-49F9-8A84-2474C9C8BFB9}" srcId="{C3C294A7-6C04-4BFA-A730-CB496AB0978E}" destId="{CC3F3BD2-54FC-4638-B3ED-9BE782350BBF}" srcOrd="8" destOrd="0" parTransId="{D031AE54-748B-426F-80F3-06B841FEE8FB}" sibTransId="{E10251D1-9958-4758-B276-BD1392DD7465}"/>
    <dgm:cxn modelId="{F1FD8D5F-C671-4173-AFB0-A48B7114B785}" type="presParOf" srcId="{5640172B-7940-4C7C-A7D3-F7039B5CC4BF}" destId="{E580BE34-561C-48BF-B5E9-9D4A902BADAE}" srcOrd="0" destOrd="0" presId="urn:microsoft.com/office/officeart/2005/8/layout/default"/>
    <dgm:cxn modelId="{F0DE03BE-7948-4E93-A8CF-EEF8EBD9E454}" type="presParOf" srcId="{5640172B-7940-4C7C-A7D3-F7039B5CC4BF}" destId="{E30E9EEF-BEB8-44DE-B105-0B505D7E52F7}" srcOrd="1" destOrd="0" presId="urn:microsoft.com/office/officeart/2005/8/layout/default"/>
    <dgm:cxn modelId="{4BE50A13-27E0-41DF-AA57-45DA22AC0B44}" type="presParOf" srcId="{5640172B-7940-4C7C-A7D3-F7039B5CC4BF}" destId="{3895B7B7-9D4C-4342-BBA4-428EF10F071F}" srcOrd="2" destOrd="0" presId="urn:microsoft.com/office/officeart/2005/8/layout/default"/>
    <dgm:cxn modelId="{260766F5-99F0-48B3-A8E7-35677A2CB7CF}" type="presParOf" srcId="{5640172B-7940-4C7C-A7D3-F7039B5CC4BF}" destId="{0DA87397-42C0-4C9F-ACEE-2C3DE5F46F0C}" srcOrd="3" destOrd="0" presId="urn:microsoft.com/office/officeart/2005/8/layout/default"/>
    <dgm:cxn modelId="{5F1D7326-BBB7-4CDC-B981-FA55924ED45D}" type="presParOf" srcId="{5640172B-7940-4C7C-A7D3-F7039B5CC4BF}" destId="{34CF0F5E-875B-4C6B-A7ED-4A87BF697265}" srcOrd="4" destOrd="0" presId="urn:microsoft.com/office/officeart/2005/8/layout/default"/>
    <dgm:cxn modelId="{0EFA3AE8-8D05-4329-9F8B-924A204D0B98}" type="presParOf" srcId="{5640172B-7940-4C7C-A7D3-F7039B5CC4BF}" destId="{A709E4CC-FD5A-4D4C-A37E-2748FA8A23BB}" srcOrd="5" destOrd="0" presId="urn:microsoft.com/office/officeart/2005/8/layout/default"/>
    <dgm:cxn modelId="{65BAE6FE-DE4D-4FCE-861A-BBB4F843BB68}" type="presParOf" srcId="{5640172B-7940-4C7C-A7D3-F7039B5CC4BF}" destId="{8ECD1E47-6C67-4941-AD80-475EC2C774D0}" srcOrd="6" destOrd="0" presId="urn:microsoft.com/office/officeart/2005/8/layout/default"/>
    <dgm:cxn modelId="{799332BC-7690-4DAF-8932-41207B69F190}" type="presParOf" srcId="{5640172B-7940-4C7C-A7D3-F7039B5CC4BF}" destId="{1862AC61-2400-4519-B7A6-3ABFDCD52CC2}" srcOrd="7" destOrd="0" presId="urn:microsoft.com/office/officeart/2005/8/layout/default"/>
    <dgm:cxn modelId="{26C220C5-1A81-4F09-910E-40338D0EA47A}" type="presParOf" srcId="{5640172B-7940-4C7C-A7D3-F7039B5CC4BF}" destId="{34D782B5-0AF1-4560-B3B6-D3226DBA358F}" srcOrd="8" destOrd="0" presId="urn:microsoft.com/office/officeart/2005/8/layout/default"/>
    <dgm:cxn modelId="{E4A142AB-82BA-4734-AC5F-C1F62BFB8D5F}" type="presParOf" srcId="{5640172B-7940-4C7C-A7D3-F7039B5CC4BF}" destId="{C5CAC2D3-4129-470C-A9AD-10DC011BF80D}" srcOrd="9" destOrd="0" presId="urn:microsoft.com/office/officeart/2005/8/layout/default"/>
    <dgm:cxn modelId="{10EA9A0F-AD0E-4BC2-876D-7F4D3345960D}" type="presParOf" srcId="{5640172B-7940-4C7C-A7D3-F7039B5CC4BF}" destId="{9997666A-71DB-4B7C-891C-CEF10D7946EA}" srcOrd="10" destOrd="0" presId="urn:microsoft.com/office/officeart/2005/8/layout/default"/>
    <dgm:cxn modelId="{80F767CD-1945-4B07-BEF2-032FE04200D2}" type="presParOf" srcId="{5640172B-7940-4C7C-A7D3-F7039B5CC4BF}" destId="{7080E967-6EF5-4429-9D1F-2BA67FBC4FC5}" srcOrd="11" destOrd="0" presId="urn:microsoft.com/office/officeart/2005/8/layout/default"/>
    <dgm:cxn modelId="{9E443FF1-C16A-40FF-A722-50F54CFCF50C}" type="presParOf" srcId="{5640172B-7940-4C7C-A7D3-F7039B5CC4BF}" destId="{55F7F9C7-6267-4B8C-A0F0-4CA5A87E7711}" srcOrd="12" destOrd="0" presId="urn:microsoft.com/office/officeart/2005/8/layout/default"/>
    <dgm:cxn modelId="{3EB0DEA9-31F6-430D-8573-DBA1BB2E7CEE}" type="presParOf" srcId="{5640172B-7940-4C7C-A7D3-F7039B5CC4BF}" destId="{B490EA85-486F-4224-8B0D-880830C06DE4}" srcOrd="13" destOrd="0" presId="urn:microsoft.com/office/officeart/2005/8/layout/default"/>
    <dgm:cxn modelId="{B834114D-D70B-4325-A948-2FD8E3F11803}" type="presParOf" srcId="{5640172B-7940-4C7C-A7D3-F7039B5CC4BF}" destId="{B933B1F3-6FFF-4AA5-BCB0-7A62CE812049}" srcOrd="14" destOrd="0" presId="urn:microsoft.com/office/officeart/2005/8/layout/default"/>
    <dgm:cxn modelId="{7310A214-BE27-40A9-AD39-CE48BA36A800}" type="presParOf" srcId="{5640172B-7940-4C7C-A7D3-F7039B5CC4BF}" destId="{484AF786-A33A-40F4-8978-1A9335EC6A6B}" srcOrd="15" destOrd="0" presId="urn:microsoft.com/office/officeart/2005/8/layout/default"/>
    <dgm:cxn modelId="{77F5F2E4-AC88-4BE5-B848-FBDA5495834E}" type="presParOf" srcId="{5640172B-7940-4C7C-A7D3-F7039B5CC4BF}" destId="{3F7A8960-89B7-4C96-9A3C-319EDAF240C7}" srcOrd="16" destOrd="0" presId="urn:microsoft.com/office/officeart/2005/8/layout/default"/>
    <dgm:cxn modelId="{0A198BB1-5E6E-447F-8B41-4B0D5B0376D8}" type="presParOf" srcId="{5640172B-7940-4C7C-A7D3-F7039B5CC4BF}" destId="{FFA10171-7151-4493-A1BE-88667C07A478}" srcOrd="17" destOrd="0" presId="urn:microsoft.com/office/officeart/2005/8/layout/default"/>
    <dgm:cxn modelId="{8FC38AC1-3133-41FA-B723-EF58D3304A47}" type="presParOf" srcId="{5640172B-7940-4C7C-A7D3-F7039B5CC4BF}" destId="{05FE4D34-3596-46B4-9791-E2C1BBBF8273}" srcOrd="18"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506B759-5712-4CD9-BF3A-77117947B636}">
      <dsp:nvSpPr>
        <dsp:cNvPr id="0" name=""/>
        <dsp:cNvSpPr/>
      </dsp:nvSpPr>
      <dsp:spPr>
        <a:xfrm>
          <a:off x="0" y="11181"/>
          <a:ext cx="8229600" cy="143208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dirty="0" smtClean="0"/>
            <a:t>There are basically two ways to layout your paragraphs</a:t>
          </a:r>
          <a:endParaRPr lang="en-US" sz="3600" kern="1200" dirty="0"/>
        </a:p>
      </dsp:txBody>
      <dsp:txXfrm>
        <a:off x="0" y="11181"/>
        <a:ext cx="8229600" cy="1432080"/>
      </dsp:txXfrm>
    </dsp:sp>
    <dsp:sp modelId="{3AE237CD-1F0C-4019-8D4E-EA73F20E0E5B}">
      <dsp:nvSpPr>
        <dsp:cNvPr id="0" name=""/>
        <dsp:cNvSpPr/>
      </dsp:nvSpPr>
      <dsp:spPr>
        <a:xfrm>
          <a:off x="0" y="1546941"/>
          <a:ext cx="8229600" cy="143208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smtClean="0"/>
            <a:t>35553 -  a</a:t>
          </a:r>
          <a:r>
            <a:rPr lang="en-US" sz="3600" b="1" kern="1200" smtClean="0"/>
            <a:t> five</a:t>
          </a:r>
          <a:r>
            <a:rPr lang="en-US" sz="3600" kern="1200" smtClean="0"/>
            <a:t>-paragraph essay </a:t>
          </a:r>
          <a:endParaRPr lang="en-US" sz="3600" kern="1200" dirty="0"/>
        </a:p>
      </dsp:txBody>
      <dsp:txXfrm>
        <a:off x="0" y="1546941"/>
        <a:ext cx="8229600" cy="1432080"/>
      </dsp:txXfrm>
    </dsp:sp>
    <dsp:sp modelId="{0C6BA35E-5CD7-4582-AA1A-F8D64712A4F5}">
      <dsp:nvSpPr>
        <dsp:cNvPr id="0" name=""/>
        <dsp:cNvSpPr/>
      </dsp:nvSpPr>
      <dsp:spPr>
        <a:xfrm>
          <a:off x="0" y="3082701"/>
          <a:ext cx="8229600" cy="143208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dirty="0" smtClean="0"/>
            <a:t>3773 -  a </a:t>
          </a:r>
          <a:r>
            <a:rPr lang="en-US" sz="3600" b="1" kern="1200" dirty="0" smtClean="0"/>
            <a:t>four</a:t>
          </a:r>
          <a:r>
            <a:rPr lang="en-US" sz="3600" kern="1200" dirty="0" smtClean="0"/>
            <a:t>-paragraph essay</a:t>
          </a:r>
          <a:endParaRPr lang="en-US" sz="3600" kern="1200" dirty="0"/>
        </a:p>
      </dsp:txBody>
      <dsp:txXfrm>
        <a:off x="0" y="3082701"/>
        <a:ext cx="8229600" cy="143208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9878963-B9BB-4732-A429-9C56E1D13077}">
      <dsp:nvSpPr>
        <dsp:cNvPr id="0" name=""/>
        <dsp:cNvSpPr/>
      </dsp:nvSpPr>
      <dsp:spPr>
        <a:xfrm>
          <a:off x="0" y="6680"/>
          <a:ext cx="8229600" cy="105534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rtl="0">
            <a:lnSpc>
              <a:spcPct val="90000"/>
            </a:lnSpc>
            <a:spcBef>
              <a:spcPct val="0"/>
            </a:spcBef>
            <a:spcAft>
              <a:spcPct val="35000"/>
            </a:spcAft>
          </a:pPr>
          <a:r>
            <a:rPr lang="en-US" sz="4400" kern="1200" dirty="0" smtClean="0"/>
            <a:t>Introduction = 3 sentences</a:t>
          </a:r>
          <a:endParaRPr lang="en-US" sz="4400" kern="1200" dirty="0"/>
        </a:p>
      </dsp:txBody>
      <dsp:txXfrm>
        <a:off x="0" y="6680"/>
        <a:ext cx="8229600" cy="1055340"/>
      </dsp:txXfrm>
    </dsp:sp>
    <dsp:sp modelId="{0F6FB818-EE99-4D36-B3C1-1751132F5D9A}">
      <dsp:nvSpPr>
        <dsp:cNvPr id="0" name=""/>
        <dsp:cNvSpPr/>
      </dsp:nvSpPr>
      <dsp:spPr>
        <a:xfrm>
          <a:off x="0" y="1188740"/>
          <a:ext cx="8229600" cy="1055340"/>
        </a:xfrm>
        <a:prstGeom prst="roundRect">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rtl="0">
            <a:lnSpc>
              <a:spcPct val="90000"/>
            </a:lnSpc>
            <a:spcBef>
              <a:spcPct val="0"/>
            </a:spcBef>
            <a:spcAft>
              <a:spcPct val="35000"/>
            </a:spcAft>
          </a:pPr>
          <a:r>
            <a:rPr lang="en-GB" sz="4400" kern="1200" dirty="0" smtClean="0"/>
            <a:t>Paragraph 2 = 7 sentences</a:t>
          </a:r>
          <a:endParaRPr lang="en-US" sz="4400" kern="1200" dirty="0"/>
        </a:p>
      </dsp:txBody>
      <dsp:txXfrm>
        <a:off x="0" y="1188740"/>
        <a:ext cx="8229600" cy="1055340"/>
      </dsp:txXfrm>
    </dsp:sp>
    <dsp:sp modelId="{79D6F981-E409-41F3-9EFF-E29EB5B146EF}">
      <dsp:nvSpPr>
        <dsp:cNvPr id="0" name=""/>
        <dsp:cNvSpPr/>
      </dsp:nvSpPr>
      <dsp:spPr>
        <a:xfrm>
          <a:off x="0" y="2370800"/>
          <a:ext cx="8229600" cy="1055340"/>
        </a:xfrm>
        <a:prstGeom prst="roundRect">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rtl="0">
            <a:lnSpc>
              <a:spcPct val="90000"/>
            </a:lnSpc>
            <a:spcBef>
              <a:spcPct val="0"/>
            </a:spcBef>
            <a:spcAft>
              <a:spcPct val="35000"/>
            </a:spcAft>
          </a:pPr>
          <a:r>
            <a:rPr lang="en-GB" sz="4400" kern="1200" dirty="0" smtClean="0"/>
            <a:t>Paragraph 3 = 7 sentences</a:t>
          </a:r>
          <a:endParaRPr lang="en-US" sz="4400" kern="1200" dirty="0"/>
        </a:p>
      </dsp:txBody>
      <dsp:txXfrm>
        <a:off x="0" y="2370800"/>
        <a:ext cx="8229600" cy="1055340"/>
      </dsp:txXfrm>
    </dsp:sp>
    <dsp:sp modelId="{5F19B65E-7DE0-4569-A0FF-F84F9BC7D76A}">
      <dsp:nvSpPr>
        <dsp:cNvPr id="0" name=""/>
        <dsp:cNvSpPr/>
      </dsp:nvSpPr>
      <dsp:spPr>
        <a:xfrm>
          <a:off x="0" y="3552860"/>
          <a:ext cx="8229600" cy="105534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rtl="0">
            <a:lnSpc>
              <a:spcPct val="90000"/>
            </a:lnSpc>
            <a:spcBef>
              <a:spcPct val="0"/>
            </a:spcBef>
            <a:spcAft>
              <a:spcPct val="35000"/>
            </a:spcAft>
          </a:pPr>
          <a:r>
            <a:rPr lang="en-US" sz="4400" kern="1200" dirty="0" smtClean="0"/>
            <a:t>Conclusion = 3 sentences  </a:t>
          </a:r>
          <a:endParaRPr lang="en-US" sz="4400" kern="1200" dirty="0"/>
        </a:p>
      </dsp:txBody>
      <dsp:txXfrm>
        <a:off x="0" y="3552860"/>
        <a:ext cx="8229600" cy="105534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9878963-B9BB-4732-A429-9C56E1D13077}">
      <dsp:nvSpPr>
        <dsp:cNvPr id="0" name=""/>
        <dsp:cNvSpPr/>
      </dsp:nvSpPr>
      <dsp:spPr>
        <a:xfrm>
          <a:off x="0" y="7153"/>
          <a:ext cx="8229600" cy="839474"/>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n-US" sz="3500" kern="1200" dirty="0" smtClean="0"/>
            <a:t>Introduction = 3 sentences</a:t>
          </a:r>
          <a:endParaRPr lang="en-US" sz="3500" kern="1200" dirty="0"/>
        </a:p>
      </dsp:txBody>
      <dsp:txXfrm>
        <a:off x="0" y="7153"/>
        <a:ext cx="8229600" cy="839474"/>
      </dsp:txXfrm>
    </dsp:sp>
    <dsp:sp modelId="{0F6FB818-EE99-4D36-B3C1-1751132F5D9A}">
      <dsp:nvSpPr>
        <dsp:cNvPr id="0" name=""/>
        <dsp:cNvSpPr/>
      </dsp:nvSpPr>
      <dsp:spPr>
        <a:xfrm>
          <a:off x="0" y="947428"/>
          <a:ext cx="8229600" cy="839474"/>
        </a:xfrm>
        <a:prstGeom prst="roundRect">
          <a:avLst/>
        </a:prstGeom>
        <a:solidFill>
          <a:schemeClr val="accent5">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n-GB" sz="3500" kern="1200" dirty="0" smtClean="0"/>
            <a:t>Paragraph 2 = 5 sentences</a:t>
          </a:r>
          <a:endParaRPr lang="en-US" sz="3500" kern="1200" dirty="0"/>
        </a:p>
      </dsp:txBody>
      <dsp:txXfrm>
        <a:off x="0" y="947428"/>
        <a:ext cx="8229600" cy="839474"/>
      </dsp:txXfrm>
    </dsp:sp>
    <dsp:sp modelId="{79D6F981-E409-41F3-9EFF-E29EB5B146EF}">
      <dsp:nvSpPr>
        <dsp:cNvPr id="0" name=""/>
        <dsp:cNvSpPr/>
      </dsp:nvSpPr>
      <dsp:spPr>
        <a:xfrm>
          <a:off x="0" y="1887703"/>
          <a:ext cx="8229600" cy="839474"/>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n-GB" sz="3500" kern="1200" dirty="0" smtClean="0"/>
            <a:t>Paragraph 3 = 5 sentences</a:t>
          </a:r>
          <a:endParaRPr lang="en-US" sz="3500" kern="1200" dirty="0"/>
        </a:p>
      </dsp:txBody>
      <dsp:txXfrm>
        <a:off x="0" y="1887703"/>
        <a:ext cx="8229600" cy="839474"/>
      </dsp:txXfrm>
    </dsp:sp>
    <dsp:sp modelId="{A1673AA5-603E-4162-BF6C-9A6D37151DDE}">
      <dsp:nvSpPr>
        <dsp:cNvPr id="0" name=""/>
        <dsp:cNvSpPr/>
      </dsp:nvSpPr>
      <dsp:spPr>
        <a:xfrm>
          <a:off x="0" y="2827978"/>
          <a:ext cx="8229600" cy="839474"/>
        </a:xfrm>
        <a:prstGeom prst="roundRect">
          <a:avLst/>
        </a:prstGeom>
        <a:solidFill>
          <a:schemeClr val="accent5">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n-GB" sz="3500" kern="1200" dirty="0" smtClean="0"/>
            <a:t>Paragraph 4 = 5 sentences</a:t>
          </a:r>
          <a:endParaRPr lang="en-US" sz="3500" kern="1200" dirty="0"/>
        </a:p>
      </dsp:txBody>
      <dsp:txXfrm>
        <a:off x="0" y="2827978"/>
        <a:ext cx="8229600" cy="839474"/>
      </dsp:txXfrm>
    </dsp:sp>
    <dsp:sp modelId="{5F19B65E-7DE0-4569-A0FF-F84F9BC7D76A}">
      <dsp:nvSpPr>
        <dsp:cNvPr id="0" name=""/>
        <dsp:cNvSpPr/>
      </dsp:nvSpPr>
      <dsp:spPr>
        <a:xfrm>
          <a:off x="0" y="3768253"/>
          <a:ext cx="8229600" cy="839474"/>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n-US" sz="3500" kern="1200" dirty="0" smtClean="0"/>
            <a:t>Conclusion = 3 sentences  </a:t>
          </a:r>
          <a:endParaRPr lang="en-US" sz="3500" kern="1200" dirty="0"/>
        </a:p>
      </dsp:txBody>
      <dsp:txXfrm>
        <a:off x="0" y="3768253"/>
        <a:ext cx="8229600" cy="839474"/>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6622AE8-AE1D-49E2-BFBF-38920CEEA885}">
      <dsp:nvSpPr>
        <dsp:cNvPr id="0" name=""/>
        <dsp:cNvSpPr/>
      </dsp:nvSpPr>
      <dsp:spPr>
        <a:xfrm>
          <a:off x="0" y="132735"/>
          <a:ext cx="8229600" cy="503685"/>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b="1" kern="1200" dirty="0" smtClean="0"/>
            <a:t>Layout 35553</a:t>
          </a:r>
          <a:r>
            <a:rPr lang="en-GB" sz="2100" kern="1200" dirty="0" smtClean="0"/>
            <a:t> </a:t>
          </a:r>
          <a:endParaRPr lang="en-US" sz="2100" kern="1200" dirty="0"/>
        </a:p>
      </dsp:txBody>
      <dsp:txXfrm>
        <a:off x="0" y="132735"/>
        <a:ext cx="8229600" cy="503685"/>
      </dsp:txXfrm>
    </dsp:sp>
    <dsp:sp modelId="{631D7C4A-83AC-4778-9EC3-8DF9A7EE2527}">
      <dsp:nvSpPr>
        <dsp:cNvPr id="0" name=""/>
        <dsp:cNvSpPr/>
      </dsp:nvSpPr>
      <dsp:spPr>
        <a:xfrm>
          <a:off x="0" y="1284053"/>
          <a:ext cx="8229600" cy="3825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6670" rIns="149352" bIns="26670" numCol="1" spcCol="1270" anchor="t" anchorCtr="0">
          <a:noAutofit/>
        </a:bodyPr>
        <a:lstStyle/>
        <a:p>
          <a:pPr marL="171450" lvl="1" indent="-171450" algn="l" defTabSz="711200">
            <a:lnSpc>
              <a:spcPct val="90000"/>
            </a:lnSpc>
            <a:spcBef>
              <a:spcPct val="0"/>
            </a:spcBef>
            <a:spcAft>
              <a:spcPct val="20000"/>
            </a:spcAft>
            <a:buChar char="••"/>
          </a:pPr>
          <a:endParaRPr lang="en-US" sz="1600" kern="1200" dirty="0"/>
        </a:p>
        <a:p>
          <a:pPr marL="171450" lvl="1" indent="-171450" algn="l" defTabSz="711200">
            <a:lnSpc>
              <a:spcPct val="90000"/>
            </a:lnSpc>
            <a:spcBef>
              <a:spcPct val="0"/>
            </a:spcBef>
            <a:spcAft>
              <a:spcPct val="20000"/>
            </a:spcAft>
            <a:buChar char="••"/>
          </a:pPr>
          <a:r>
            <a:rPr lang="en-GB" sz="1600" kern="1200" dirty="0" smtClean="0">
              <a:hlinkClick xmlns:r="http://schemas.openxmlformats.org/officeDocument/2006/relationships" r:id="rId1"/>
            </a:rPr>
            <a:t>Introduction</a:t>
          </a:r>
          <a:r>
            <a:rPr lang="en-GB" sz="1600" kern="1200" dirty="0" smtClean="0"/>
            <a:t> </a:t>
          </a:r>
          <a:endParaRPr lang="en-US" sz="1600" kern="1200" dirty="0"/>
        </a:p>
        <a:p>
          <a:pPr marL="171450" lvl="1" indent="-171450" algn="l" defTabSz="711200">
            <a:lnSpc>
              <a:spcPct val="90000"/>
            </a:lnSpc>
            <a:spcBef>
              <a:spcPct val="0"/>
            </a:spcBef>
            <a:spcAft>
              <a:spcPct val="20000"/>
            </a:spcAft>
            <a:buChar char="••"/>
          </a:pPr>
          <a:r>
            <a:rPr lang="en-GB" sz="1600" kern="1200" dirty="0" smtClean="0">
              <a:hlinkClick xmlns:r="http://schemas.openxmlformats.org/officeDocument/2006/relationships" r:id="rId2"/>
            </a:rPr>
            <a:t>For</a:t>
          </a:r>
          <a:r>
            <a:rPr lang="en-GB" sz="1600" kern="1200" dirty="0" smtClean="0"/>
            <a:t> </a:t>
          </a:r>
          <a:endParaRPr lang="en-US" sz="1600" kern="1200" dirty="0"/>
        </a:p>
        <a:p>
          <a:pPr marL="171450" lvl="1" indent="-171450" algn="l" defTabSz="711200">
            <a:lnSpc>
              <a:spcPct val="90000"/>
            </a:lnSpc>
            <a:spcBef>
              <a:spcPct val="0"/>
            </a:spcBef>
            <a:spcAft>
              <a:spcPct val="20000"/>
            </a:spcAft>
            <a:buChar char="••"/>
          </a:pPr>
          <a:r>
            <a:rPr lang="en-GB" sz="1600" kern="1200" smtClean="0">
              <a:hlinkClick xmlns:r="http://schemas.openxmlformats.org/officeDocument/2006/relationships" r:id="rId3"/>
            </a:rPr>
            <a:t>For</a:t>
          </a:r>
          <a:r>
            <a:rPr lang="en-GB" sz="1600" kern="1200" smtClean="0"/>
            <a:t> </a:t>
          </a:r>
          <a:endParaRPr lang="en-US" sz="1600" kern="1200"/>
        </a:p>
        <a:p>
          <a:pPr marL="171450" lvl="1" indent="-171450" algn="l" defTabSz="711200">
            <a:lnSpc>
              <a:spcPct val="90000"/>
            </a:lnSpc>
            <a:spcBef>
              <a:spcPct val="0"/>
            </a:spcBef>
            <a:spcAft>
              <a:spcPct val="20000"/>
            </a:spcAft>
            <a:buChar char="••"/>
          </a:pPr>
          <a:r>
            <a:rPr lang="en-GB" sz="1600" kern="1200" smtClean="0">
              <a:hlinkClick xmlns:r="http://schemas.openxmlformats.org/officeDocument/2006/relationships" r:id="rId4"/>
            </a:rPr>
            <a:t>For</a:t>
          </a:r>
          <a:r>
            <a:rPr lang="en-GB" sz="1600" kern="1200" smtClean="0"/>
            <a:t> </a:t>
          </a:r>
          <a:endParaRPr lang="en-US" sz="1600" kern="1200"/>
        </a:p>
        <a:p>
          <a:pPr marL="171450" lvl="1" indent="-171450" algn="l" defTabSz="711200">
            <a:lnSpc>
              <a:spcPct val="90000"/>
            </a:lnSpc>
            <a:spcBef>
              <a:spcPct val="0"/>
            </a:spcBef>
            <a:spcAft>
              <a:spcPct val="20000"/>
            </a:spcAft>
            <a:buChar char="••"/>
          </a:pPr>
          <a:r>
            <a:rPr lang="en-GB" sz="1600" kern="1200" smtClean="0">
              <a:hlinkClick xmlns:r="http://schemas.openxmlformats.org/officeDocument/2006/relationships" r:id="rId5"/>
            </a:rPr>
            <a:t>Conclusion</a:t>
          </a:r>
          <a:r>
            <a:rPr lang="en-GB" sz="1600" kern="1200" smtClean="0"/>
            <a:t> </a:t>
          </a:r>
          <a:endParaRPr lang="en-US" sz="1600" kern="1200"/>
        </a:p>
        <a:p>
          <a:pPr marL="171450" lvl="1" indent="-171450" algn="l" defTabSz="711200">
            <a:lnSpc>
              <a:spcPct val="90000"/>
            </a:lnSpc>
            <a:spcBef>
              <a:spcPct val="0"/>
            </a:spcBef>
            <a:spcAft>
              <a:spcPct val="20000"/>
            </a:spcAft>
            <a:buChar char="••"/>
          </a:pPr>
          <a:endParaRPr lang="en-US" sz="1600" kern="1200" dirty="0"/>
        </a:p>
        <a:p>
          <a:pPr marL="171450" lvl="1" indent="-171450" algn="l" defTabSz="711200">
            <a:lnSpc>
              <a:spcPct val="90000"/>
            </a:lnSpc>
            <a:spcBef>
              <a:spcPct val="0"/>
            </a:spcBef>
            <a:spcAft>
              <a:spcPct val="20000"/>
            </a:spcAft>
            <a:buChar char="••"/>
          </a:pPr>
          <a:endParaRPr lang="en-US" sz="1600" kern="1200" dirty="0"/>
        </a:p>
        <a:p>
          <a:pPr marL="171450" lvl="1" indent="-171450" algn="l" defTabSz="711200">
            <a:lnSpc>
              <a:spcPct val="90000"/>
            </a:lnSpc>
            <a:spcBef>
              <a:spcPct val="0"/>
            </a:spcBef>
            <a:spcAft>
              <a:spcPct val="20000"/>
            </a:spcAft>
            <a:buChar char="••"/>
          </a:pPr>
          <a:endParaRPr lang="en-US" sz="1600" kern="1200" dirty="0"/>
        </a:p>
        <a:p>
          <a:pPr marL="171450" lvl="1" indent="-171450" algn="l" defTabSz="711200">
            <a:lnSpc>
              <a:spcPct val="90000"/>
            </a:lnSpc>
            <a:spcBef>
              <a:spcPct val="0"/>
            </a:spcBef>
            <a:spcAft>
              <a:spcPct val="20000"/>
            </a:spcAft>
            <a:buChar char="••"/>
          </a:pPr>
          <a:r>
            <a:rPr lang="en-GB" sz="1600" kern="1200" dirty="0" smtClean="0">
              <a:hlinkClick xmlns:r="http://schemas.openxmlformats.org/officeDocument/2006/relationships" r:id="rId1"/>
            </a:rPr>
            <a:t>Introduction</a:t>
          </a:r>
          <a:r>
            <a:rPr lang="en-GB" sz="1600" kern="1200" dirty="0" smtClean="0"/>
            <a:t> </a:t>
          </a:r>
          <a:endParaRPr lang="en-US" sz="1600" kern="1200" dirty="0"/>
        </a:p>
        <a:p>
          <a:pPr marL="171450" lvl="1" indent="-171450" algn="l" defTabSz="711200">
            <a:lnSpc>
              <a:spcPct val="90000"/>
            </a:lnSpc>
            <a:spcBef>
              <a:spcPct val="0"/>
            </a:spcBef>
            <a:spcAft>
              <a:spcPct val="20000"/>
            </a:spcAft>
            <a:buChar char="••"/>
          </a:pPr>
          <a:r>
            <a:rPr lang="en-GB" sz="1600" kern="1200" smtClean="0">
              <a:hlinkClick xmlns:r="http://schemas.openxmlformats.org/officeDocument/2006/relationships" r:id="rId2"/>
            </a:rPr>
            <a:t>Against</a:t>
          </a:r>
          <a:r>
            <a:rPr lang="en-GB" sz="1600" kern="1200" smtClean="0"/>
            <a:t> </a:t>
          </a:r>
          <a:endParaRPr lang="en-US" sz="1600" kern="1200"/>
        </a:p>
        <a:p>
          <a:pPr marL="171450" lvl="1" indent="-171450" algn="l" defTabSz="711200">
            <a:lnSpc>
              <a:spcPct val="90000"/>
            </a:lnSpc>
            <a:spcBef>
              <a:spcPct val="0"/>
            </a:spcBef>
            <a:spcAft>
              <a:spcPct val="20000"/>
            </a:spcAft>
            <a:buChar char="••"/>
          </a:pPr>
          <a:r>
            <a:rPr lang="en-GB" sz="1600" kern="1200" smtClean="0">
              <a:hlinkClick xmlns:r="http://schemas.openxmlformats.org/officeDocument/2006/relationships" r:id="rId3"/>
            </a:rPr>
            <a:t>Against</a:t>
          </a:r>
          <a:r>
            <a:rPr lang="en-GB" sz="1600" kern="1200" smtClean="0"/>
            <a:t> </a:t>
          </a:r>
          <a:endParaRPr lang="en-US" sz="1600" kern="1200"/>
        </a:p>
        <a:p>
          <a:pPr marL="171450" lvl="1" indent="-171450" algn="l" defTabSz="711200">
            <a:lnSpc>
              <a:spcPct val="90000"/>
            </a:lnSpc>
            <a:spcBef>
              <a:spcPct val="0"/>
            </a:spcBef>
            <a:spcAft>
              <a:spcPct val="20000"/>
            </a:spcAft>
            <a:buChar char="••"/>
          </a:pPr>
          <a:r>
            <a:rPr lang="en-GB" sz="1600" kern="1200" smtClean="0">
              <a:hlinkClick xmlns:r="http://schemas.openxmlformats.org/officeDocument/2006/relationships" r:id="rId4"/>
            </a:rPr>
            <a:t>Against</a:t>
          </a:r>
          <a:r>
            <a:rPr lang="en-GB" sz="1600" kern="1200" smtClean="0"/>
            <a:t> </a:t>
          </a:r>
          <a:endParaRPr lang="en-US" sz="1600" kern="1200"/>
        </a:p>
        <a:p>
          <a:pPr marL="171450" lvl="1" indent="-171450" algn="l" defTabSz="711200">
            <a:lnSpc>
              <a:spcPct val="90000"/>
            </a:lnSpc>
            <a:spcBef>
              <a:spcPct val="0"/>
            </a:spcBef>
            <a:spcAft>
              <a:spcPct val="20000"/>
            </a:spcAft>
            <a:buChar char="••"/>
          </a:pPr>
          <a:r>
            <a:rPr lang="en-GB" sz="1600" kern="1200" smtClean="0">
              <a:hlinkClick xmlns:r="http://schemas.openxmlformats.org/officeDocument/2006/relationships" r:id="rId5"/>
            </a:rPr>
            <a:t>Conclusion</a:t>
          </a:r>
          <a:r>
            <a:rPr lang="en-GB" sz="1600" kern="1200" smtClean="0"/>
            <a:t> </a:t>
          </a:r>
          <a:endParaRPr lang="en-US" sz="1600" kern="1200"/>
        </a:p>
      </dsp:txBody>
      <dsp:txXfrm>
        <a:off x="0" y="1284053"/>
        <a:ext cx="8229600" cy="3825360"/>
      </dsp:txXfrm>
    </dsp:sp>
    <dsp:sp modelId="{4CECA321-7344-44F7-A438-264DE3D8608B}">
      <dsp:nvSpPr>
        <dsp:cNvPr id="0" name=""/>
        <dsp:cNvSpPr/>
      </dsp:nvSpPr>
      <dsp:spPr>
        <a:xfrm>
          <a:off x="0" y="830146"/>
          <a:ext cx="8229600" cy="503685"/>
        </a:xfrm>
        <a:prstGeom prst="roundRect">
          <a:avLst/>
        </a:prstGeom>
        <a:gradFill rotWithShape="0">
          <a:gsLst>
            <a:gs pos="0">
              <a:schemeClr val="accent3">
                <a:hueOff val="5625132"/>
                <a:satOff val="-8440"/>
                <a:lumOff val="-1373"/>
                <a:alphaOff val="0"/>
                <a:shade val="51000"/>
                <a:satMod val="130000"/>
              </a:schemeClr>
            </a:gs>
            <a:gs pos="80000">
              <a:schemeClr val="accent3">
                <a:hueOff val="5625132"/>
                <a:satOff val="-8440"/>
                <a:lumOff val="-1373"/>
                <a:alphaOff val="0"/>
                <a:shade val="93000"/>
                <a:satMod val="130000"/>
              </a:schemeClr>
            </a:gs>
            <a:gs pos="100000">
              <a:schemeClr val="accent3">
                <a:hueOff val="5625132"/>
                <a:satOff val="-8440"/>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GB" sz="2100" kern="1200" smtClean="0"/>
            <a:t>Either </a:t>
          </a:r>
          <a:endParaRPr lang="en-US" sz="2100" kern="1200" dirty="0"/>
        </a:p>
      </dsp:txBody>
      <dsp:txXfrm>
        <a:off x="0" y="830146"/>
        <a:ext cx="8229600" cy="503685"/>
      </dsp:txXfrm>
    </dsp:sp>
    <dsp:sp modelId="{16EF5E55-E533-4456-AD02-BD2F7D16B383}">
      <dsp:nvSpPr>
        <dsp:cNvPr id="0" name=""/>
        <dsp:cNvSpPr/>
      </dsp:nvSpPr>
      <dsp:spPr>
        <a:xfrm>
          <a:off x="0" y="3139335"/>
          <a:ext cx="8229600" cy="503685"/>
        </a:xfrm>
        <a:prstGeom prst="roundRect">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GB" sz="2100" kern="1200" dirty="0" smtClean="0"/>
            <a:t>Or </a:t>
          </a:r>
          <a:endParaRPr lang="en-US" sz="2100" kern="1200" dirty="0"/>
        </a:p>
      </dsp:txBody>
      <dsp:txXfrm>
        <a:off x="0" y="3139335"/>
        <a:ext cx="8229600" cy="503685"/>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580BE34-561C-48BF-B5E9-9D4A902BADAE}">
      <dsp:nvSpPr>
        <dsp:cNvPr id="0" name=""/>
        <dsp:cNvSpPr/>
      </dsp:nvSpPr>
      <dsp:spPr>
        <a:xfrm>
          <a:off x="2411" y="587590"/>
          <a:ext cx="1912739" cy="1147643"/>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1000" b="1" kern="1200" smtClean="0"/>
            <a:t>Introduction: </a:t>
          </a:r>
          <a:r>
            <a:rPr lang="en-GB" sz="1000" kern="1200" smtClean="0"/>
            <a:t> </a:t>
          </a:r>
          <a:endParaRPr lang="en-US" sz="1000" kern="1200"/>
        </a:p>
      </dsp:txBody>
      <dsp:txXfrm>
        <a:off x="2411" y="587590"/>
        <a:ext cx="1912739" cy="1147643"/>
      </dsp:txXfrm>
    </dsp:sp>
    <dsp:sp modelId="{3895B7B7-9D4C-4342-BBA4-428EF10F071F}">
      <dsp:nvSpPr>
        <dsp:cNvPr id="0" name=""/>
        <dsp:cNvSpPr/>
      </dsp:nvSpPr>
      <dsp:spPr>
        <a:xfrm>
          <a:off x="2106423" y="587590"/>
          <a:ext cx="1912739" cy="1147643"/>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smtClean="0"/>
            <a:t>Three sentences</a:t>
          </a:r>
        </a:p>
        <a:p>
          <a:pPr lvl="0" algn="l" defTabSz="444500">
            <a:lnSpc>
              <a:spcPct val="90000"/>
            </a:lnSpc>
            <a:spcBef>
              <a:spcPct val="0"/>
            </a:spcBef>
            <a:spcAft>
              <a:spcPct val="35000"/>
            </a:spcAft>
          </a:pPr>
          <a:r>
            <a:rPr lang="en-GB" sz="1000" kern="1200" dirty="0" smtClean="0"/>
            <a:t>Present situation and/or Both sides of Argument (1-2 sentences) </a:t>
          </a:r>
        </a:p>
        <a:p>
          <a:pPr lvl="0" algn="l" defTabSz="444500">
            <a:lnSpc>
              <a:spcPct val="90000"/>
            </a:lnSpc>
            <a:spcBef>
              <a:spcPct val="0"/>
            </a:spcBef>
            <a:spcAft>
              <a:spcPct val="35000"/>
            </a:spcAft>
          </a:pPr>
          <a:r>
            <a:rPr lang="en-GB" sz="1000" kern="1200" dirty="0" smtClean="0"/>
            <a:t>What you are going to do in this essay / Your opinion (Thesis sentence) </a:t>
          </a:r>
          <a:endParaRPr lang="en-US" sz="1000" kern="1200" dirty="0"/>
        </a:p>
      </dsp:txBody>
      <dsp:txXfrm>
        <a:off x="2106423" y="587590"/>
        <a:ext cx="1912739" cy="1147643"/>
      </dsp:txXfrm>
    </dsp:sp>
    <dsp:sp modelId="{34CF0F5E-875B-4C6B-A7ED-4A87BF697265}">
      <dsp:nvSpPr>
        <dsp:cNvPr id="0" name=""/>
        <dsp:cNvSpPr/>
      </dsp:nvSpPr>
      <dsp:spPr>
        <a:xfrm>
          <a:off x="4210436" y="587590"/>
          <a:ext cx="1912739" cy="1147643"/>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1000" b="1" kern="1200" dirty="0" smtClean="0"/>
            <a:t>Paragraph 2</a:t>
          </a:r>
          <a:r>
            <a:rPr lang="en-GB" sz="1000" kern="1200" dirty="0" smtClean="0"/>
            <a:t> </a:t>
          </a:r>
          <a:endParaRPr lang="en-US" sz="1000" kern="1200" dirty="0"/>
        </a:p>
      </dsp:txBody>
      <dsp:txXfrm>
        <a:off x="4210436" y="587590"/>
        <a:ext cx="1912739" cy="1147643"/>
      </dsp:txXfrm>
    </dsp:sp>
    <dsp:sp modelId="{8ECD1E47-6C67-4941-AD80-475EC2C774D0}">
      <dsp:nvSpPr>
        <dsp:cNvPr id="0" name=""/>
        <dsp:cNvSpPr/>
      </dsp:nvSpPr>
      <dsp:spPr>
        <a:xfrm>
          <a:off x="6314449" y="587590"/>
          <a:ext cx="1912739" cy="1147643"/>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smtClean="0"/>
            <a:t>Five Sentences</a:t>
          </a:r>
        </a:p>
        <a:p>
          <a:pPr lvl="0" algn="l" defTabSz="444500">
            <a:lnSpc>
              <a:spcPct val="90000"/>
            </a:lnSpc>
            <a:spcBef>
              <a:spcPct val="0"/>
            </a:spcBef>
            <a:spcAft>
              <a:spcPct val="35000"/>
            </a:spcAft>
          </a:pPr>
          <a:r>
            <a:rPr lang="en-GB" sz="1100" kern="1200" dirty="0" smtClean="0"/>
            <a:t>Topic Sentence: Argument 1 or Reason 1 </a:t>
          </a:r>
        </a:p>
        <a:p>
          <a:pPr lvl="0" algn="l" defTabSz="444500">
            <a:lnSpc>
              <a:spcPct val="90000"/>
            </a:lnSpc>
            <a:spcBef>
              <a:spcPct val="0"/>
            </a:spcBef>
            <a:spcAft>
              <a:spcPct val="35000"/>
            </a:spcAft>
          </a:pPr>
          <a:r>
            <a:rPr lang="en-GB" sz="1100" kern="1200" dirty="0" smtClean="0"/>
            <a:t>Example, Explanation, or supporting detail (2-4 sentences) </a:t>
          </a:r>
          <a:endParaRPr lang="en-US" sz="1000" kern="1200" dirty="0"/>
        </a:p>
      </dsp:txBody>
      <dsp:txXfrm>
        <a:off x="6314449" y="587590"/>
        <a:ext cx="1912739" cy="1147643"/>
      </dsp:txXfrm>
    </dsp:sp>
    <dsp:sp modelId="{34D782B5-0AF1-4560-B3B6-D3226DBA358F}">
      <dsp:nvSpPr>
        <dsp:cNvPr id="0" name=""/>
        <dsp:cNvSpPr/>
      </dsp:nvSpPr>
      <dsp:spPr>
        <a:xfrm>
          <a:off x="2411" y="1926508"/>
          <a:ext cx="1912739" cy="1147643"/>
        </a:xfrm>
        <a:prstGeom prst="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1000" b="1" kern="1200" smtClean="0"/>
            <a:t>Paragraph 3</a:t>
          </a:r>
          <a:r>
            <a:rPr lang="en-GB" sz="1000" kern="1200" smtClean="0"/>
            <a:t> </a:t>
          </a:r>
          <a:endParaRPr lang="en-US" sz="1000" kern="1200"/>
        </a:p>
      </dsp:txBody>
      <dsp:txXfrm>
        <a:off x="2411" y="1926508"/>
        <a:ext cx="1912739" cy="1147643"/>
      </dsp:txXfrm>
    </dsp:sp>
    <dsp:sp modelId="{9997666A-71DB-4B7C-891C-CEF10D7946EA}">
      <dsp:nvSpPr>
        <dsp:cNvPr id="0" name=""/>
        <dsp:cNvSpPr/>
      </dsp:nvSpPr>
      <dsp:spPr>
        <a:xfrm>
          <a:off x="2106423" y="1926508"/>
          <a:ext cx="1912739" cy="1147643"/>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smtClean="0"/>
            <a:t>Five Sentences</a:t>
          </a:r>
        </a:p>
        <a:p>
          <a:pPr lvl="0" algn="l" defTabSz="444500">
            <a:lnSpc>
              <a:spcPct val="90000"/>
            </a:lnSpc>
            <a:spcBef>
              <a:spcPct val="0"/>
            </a:spcBef>
            <a:spcAft>
              <a:spcPct val="35000"/>
            </a:spcAft>
          </a:pPr>
          <a:r>
            <a:rPr lang="en-GB" sz="1000" kern="1200" dirty="0" smtClean="0"/>
            <a:t>Topic Sentence: Argument 2 or Reason 2 </a:t>
          </a:r>
        </a:p>
        <a:p>
          <a:pPr lvl="0" algn="l" defTabSz="444500">
            <a:lnSpc>
              <a:spcPct val="90000"/>
            </a:lnSpc>
            <a:spcBef>
              <a:spcPct val="0"/>
            </a:spcBef>
            <a:spcAft>
              <a:spcPct val="35000"/>
            </a:spcAft>
          </a:pPr>
          <a:r>
            <a:rPr lang="en-GB" sz="1000" kern="1200" dirty="0" smtClean="0"/>
            <a:t>Example, Explanation, or supporting detail (2-4 sentences) </a:t>
          </a:r>
          <a:endParaRPr lang="en-US" sz="1000" b="1" kern="1200" dirty="0" smtClean="0"/>
        </a:p>
        <a:p>
          <a:pPr lvl="0" algn="ctr" defTabSz="444500">
            <a:lnSpc>
              <a:spcPct val="90000"/>
            </a:lnSpc>
            <a:spcBef>
              <a:spcPct val="0"/>
            </a:spcBef>
            <a:spcAft>
              <a:spcPct val="35000"/>
            </a:spcAft>
          </a:pPr>
          <a:r>
            <a:rPr lang="en-US" sz="1000" kern="1200" dirty="0" smtClean="0"/>
            <a:t> </a:t>
          </a:r>
          <a:endParaRPr lang="en-US" sz="1000" kern="1200" dirty="0"/>
        </a:p>
      </dsp:txBody>
      <dsp:txXfrm>
        <a:off x="2106423" y="1926508"/>
        <a:ext cx="1912739" cy="1147643"/>
      </dsp:txXfrm>
    </dsp:sp>
    <dsp:sp modelId="{55F7F9C7-6267-4B8C-A0F0-4CA5A87E7711}">
      <dsp:nvSpPr>
        <dsp:cNvPr id="0" name=""/>
        <dsp:cNvSpPr/>
      </dsp:nvSpPr>
      <dsp:spPr>
        <a:xfrm>
          <a:off x="4210436" y="1926508"/>
          <a:ext cx="1912739" cy="1147643"/>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1000" b="1" kern="1200" smtClean="0"/>
            <a:t>Paragraph 4</a:t>
          </a:r>
          <a:r>
            <a:rPr lang="en-GB" sz="1000" kern="1200" smtClean="0"/>
            <a:t> </a:t>
          </a:r>
          <a:endParaRPr lang="en-US" sz="1000" kern="1200"/>
        </a:p>
      </dsp:txBody>
      <dsp:txXfrm>
        <a:off x="4210436" y="1926508"/>
        <a:ext cx="1912739" cy="1147643"/>
      </dsp:txXfrm>
    </dsp:sp>
    <dsp:sp modelId="{B933B1F3-6FFF-4AA5-BCB0-7A62CE812049}">
      <dsp:nvSpPr>
        <dsp:cNvPr id="0" name=""/>
        <dsp:cNvSpPr/>
      </dsp:nvSpPr>
      <dsp:spPr>
        <a:xfrm>
          <a:off x="6314449" y="1926508"/>
          <a:ext cx="1912739" cy="1147643"/>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smtClean="0"/>
            <a:t>Five Sentences</a:t>
          </a:r>
          <a:r>
            <a:rPr lang="en-US" sz="1000" kern="1200" dirty="0" smtClean="0"/>
            <a:t> </a:t>
          </a:r>
        </a:p>
        <a:p>
          <a:pPr lvl="0" algn="l" defTabSz="444500">
            <a:lnSpc>
              <a:spcPct val="90000"/>
            </a:lnSpc>
            <a:spcBef>
              <a:spcPct val="0"/>
            </a:spcBef>
            <a:spcAft>
              <a:spcPct val="35000"/>
            </a:spcAft>
          </a:pPr>
          <a:r>
            <a:rPr lang="en-GB" sz="1000" kern="1200" dirty="0" smtClean="0"/>
            <a:t>Topic Sentence: Argument 3 or Reason 3 </a:t>
          </a:r>
        </a:p>
        <a:p>
          <a:pPr lvl="0" algn="l" defTabSz="444500">
            <a:lnSpc>
              <a:spcPct val="90000"/>
            </a:lnSpc>
            <a:spcBef>
              <a:spcPct val="0"/>
            </a:spcBef>
            <a:spcAft>
              <a:spcPct val="35000"/>
            </a:spcAft>
          </a:pPr>
          <a:r>
            <a:rPr lang="en-GB" sz="1000" kern="1200" dirty="0" smtClean="0"/>
            <a:t>Example, Explanation, or supporting detail (2-4 sentences) </a:t>
          </a:r>
        </a:p>
        <a:p>
          <a:pPr lvl="0" algn="l" defTabSz="444500">
            <a:lnSpc>
              <a:spcPct val="90000"/>
            </a:lnSpc>
            <a:spcBef>
              <a:spcPct val="0"/>
            </a:spcBef>
            <a:spcAft>
              <a:spcPct val="35000"/>
            </a:spcAft>
          </a:pPr>
          <a:endParaRPr lang="en-US" sz="1000" kern="1200" dirty="0"/>
        </a:p>
      </dsp:txBody>
      <dsp:txXfrm>
        <a:off x="6314449" y="1926508"/>
        <a:ext cx="1912739" cy="1147643"/>
      </dsp:txXfrm>
    </dsp:sp>
    <dsp:sp modelId="{3F7A8960-89B7-4C96-9A3C-319EDAF240C7}">
      <dsp:nvSpPr>
        <dsp:cNvPr id="0" name=""/>
        <dsp:cNvSpPr/>
      </dsp:nvSpPr>
      <dsp:spPr>
        <a:xfrm>
          <a:off x="2106423" y="3265425"/>
          <a:ext cx="1912739" cy="1147643"/>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GB" sz="1000" b="1" kern="1200" smtClean="0"/>
            <a:t>Conclusion</a:t>
          </a:r>
          <a:r>
            <a:rPr lang="en-GB" sz="1000" kern="1200" smtClean="0"/>
            <a:t> </a:t>
          </a:r>
          <a:endParaRPr lang="en-US" sz="1000" kern="1200"/>
        </a:p>
      </dsp:txBody>
      <dsp:txXfrm>
        <a:off x="2106423" y="3265425"/>
        <a:ext cx="1912739" cy="1147643"/>
      </dsp:txXfrm>
    </dsp:sp>
    <dsp:sp modelId="{05FE4D34-3596-46B4-9791-E2C1BBBF8273}">
      <dsp:nvSpPr>
        <dsp:cNvPr id="0" name=""/>
        <dsp:cNvSpPr/>
      </dsp:nvSpPr>
      <dsp:spPr>
        <a:xfrm>
          <a:off x="4210436" y="3265425"/>
          <a:ext cx="1912739" cy="1147643"/>
        </a:xfrm>
        <a:prstGeom prst="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t" anchorCtr="0">
          <a:noAutofit/>
        </a:bodyPr>
        <a:lstStyle/>
        <a:p>
          <a:pPr lvl="0" algn="ctr" defTabSz="444500">
            <a:lnSpc>
              <a:spcPct val="90000"/>
            </a:lnSpc>
            <a:spcBef>
              <a:spcPct val="0"/>
            </a:spcBef>
            <a:spcAft>
              <a:spcPct val="35000"/>
            </a:spcAft>
          </a:pPr>
          <a:r>
            <a:rPr lang="en-US" sz="1000" b="1" kern="1200" dirty="0" smtClean="0"/>
            <a:t>Three Sentences</a:t>
          </a:r>
          <a:endParaRPr lang="en-US" sz="1000" kern="1200" dirty="0"/>
        </a:p>
        <a:p>
          <a:pPr marL="114300" lvl="1" indent="-114300" algn="l" defTabSz="533400">
            <a:lnSpc>
              <a:spcPct val="90000"/>
            </a:lnSpc>
            <a:spcBef>
              <a:spcPct val="0"/>
            </a:spcBef>
            <a:spcAft>
              <a:spcPct val="15000"/>
            </a:spcAft>
            <a:buChar char="••"/>
          </a:pPr>
          <a:r>
            <a:rPr lang="en-GB" sz="1200" kern="1200" dirty="0" smtClean="0"/>
            <a:t>Summary </a:t>
          </a:r>
          <a:endParaRPr lang="en-US" sz="1200" kern="1200" dirty="0"/>
        </a:p>
        <a:p>
          <a:pPr marL="114300" lvl="1" indent="-114300" algn="l" defTabSz="533400">
            <a:lnSpc>
              <a:spcPct val="90000"/>
            </a:lnSpc>
            <a:spcBef>
              <a:spcPct val="0"/>
            </a:spcBef>
            <a:spcAft>
              <a:spcPct val="15000"/>
            </a:spcAft>
            <a:buChar char="••"/>
          </a:pPr>
          <a:r>
            <a:rPr lang="en-GB" sz="1200" kern="1200" dirty="0" smtClean="0"/>
            <a:t>Present situation and your opinion Future statement </a:t>
          </a:r>
          <a:endParaRPr lang="en-US" sz="1200" kern="1200" dirty="0"/>
        </a:p>
      </dsp:txBody>
      <dsp:txXfrm>
        <a:off x="4210436" y="3265425"/>
        <a:ext cx="1912739" cy="114764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3DEC850-C934-41FA-8CEC-A487EC0D8166}" type="datetimeFigureOut">
              <a:rPr lang="en-US" smtClean="0"/>
              <a:t>14/05/2009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E3C0EF-18ED-40EF-A11C-A43733ADC14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DEC850-C934-41FA-8CEC-A487EC0D8166}" type="datetimeFigureOut">
              <a:rPr lang="en-US" smtClean="0"/>
              <a:t>14/05/2009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E3C0EF-18ED-40EF-A11C-A43733ADC14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DEC850-C934-41FA-8CEC-A487EC0D8166}" type="datetimeFigureOut">
              <a:rPr lang="en-US" smtClean="0"/>
              <a:t>14/05/2009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E3C0EF-18ED-40EF-A11C-A43733ADC14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DEC850-C934-41FA-8CEC-A487EC0D8166}" type="datetimeFigureOut">
              <a:rPr lang="en-US" smtClean="0"/>
              <a:t>14/05/2009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E3C0EF-18ED-40EF-A11C-A43733ADC14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DEC850-C934-41FA-8CEC-A487EC0D8166}" type="datetimeFigureOut">
              <a:rPr lang="en-US" smtClean="0"/>
              <a:t>14/05/2009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E3C0EF-18ED-40EF-A11C-A43733ADC14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3DEC850-C934-41FA-8CEC-A487EC0D8166}" type="datetimeFigureOut">
              <a:rPr lang="en-US" smtClean="0"/>
              <a:t>14/05/2009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E3C0EF-18ED-40EF-A11C-A43733ADC14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3DEC850-C934-41FA-8CEC-A487EC0D8166}" type="datetimeFigureOut">
              <a:rPr lang="en-US" smtClean="0"/>
              <a:t>14/05/2009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E3C0EF-18ED-40EF-A11C-A43733ADC14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DEC850-C934-41FA-8CEC-A487EC0D8166}" type="datetimeFigureOut">
              <a:rPr lang="en-US" smtClean="0"/>
              <a:t>14/05/2009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E3C0EF-18ED-40EF-A11C-A43733ADC14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DEC850-C934-41FA-8CEC-A487EC0D8166}" type="datetimeFigureOut">
              <a:rPr lang="en-US" smtClean="0"/>
              <a:t>14/05/2009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E3C0EF-18ED-40EF-A11C-A43733ADC14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DEC850-C934-41FA-8CEC-A487EC0D8166}" type="datetimeFigureOut">
              <a:rPr lang="en-US" smtClean="0"/>
              <a:t>14/05/2009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E3C0EF-18ED-40EF-A11C-A43733ADC14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DEC850-C934-41FA-8CEC-A487EC0D8166}" type="datetimeFigureOut">
              <a:rPr lang="en-US" smtClean="0"/>
              <a:t>14/05/2009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E3C0EF-18ED-40EF-A11C-A43733ADC14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DEC850-C934-41FA-8CEC-A487EC0D8166}" type="datetimeFigureOut">
              <a:rPr lang="en-US" smtClean="0"/>
              <a:t>14/05/2009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E3C0EF-18ED-40EF-A11C-A43733ADC14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a:t/>
            </a:r>
            <a:br>
              <a:rPr lang="en-US" b="1" dirty="0"/>
            </a:br>
            <a:r>
              <a:rPr lang="en-US" b="1" dirty="0"/>
              <a:t> Layout of your essay</a:t>
            </a:r>
            <a:r>
              <a:rPr lang="en-US" dirty="0"/>
              <a:t/>
            </a:r>
            <a:br>
              <a:rPr lang="en-US" dirty="0"/>
            </a:br>
            <a:r>
              <a:rPr lang="en-US" dirty="0"/>
              <a:t/>
            </a:r>
            <a:br>
              <a:rPr lang="en-US" dirty="0"/>
            </a:br>
            <a:endParaRPr lang="en-US" dirty="0"/>
          </a:p>
        </p:txBody>
      </p:sp>
      <p:graphicFrame>
        <p:nvGraphicFramePr>
          <p:cNvPr id="5" name="Content Placeholder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normAutofit fontScale="90000"/>
          </a:bodyPr>
          <a:lstStyle/>
          <a:p>
            <a:r>
              <a:rPr lang="en-US" b="1" dirty="0" smtClean="0"/>
              <a:t/>
            </a:r>
            <a:br>
              <a:rPr lang="en-US" b="1" dirty="0" smtClean="0"/>
            </a:br>
            <a:r>
              <a:rPr lang="en-US" b="1" dirty="0"/>
              <a:t> 3773 Layout  - 4 paragraphs </a:t>
            </a:r>
            <a:r>
              <a:rPr lang="en-US" dirty="0"/>
              <a:t/>
            </a:r>
            <a:br>
              <a:rPr lang="en-US" dirty="0"/>
            </a:br>
            <a:endParaRPr lang="en-US" dirty="0"/>
          </a:p>
        </p:txBody>
      </p:sp>
      <p:graphicFrame>
        <p:nvGraphicFramePr>
          <p:cNvPr id="6" name="Content Placeholder 5"/>
          <p:cNvGraphicFramePr>
            <a:graphicFrameLocks noGrp="1"/>
          </p:cNvGraphicFramePr>
          <p:nvPr>
            <p:ph idx="1"/>
          </p:nvPr>
        </p:nvGraphicFramePr>
        <p:xfrm>
          <a:off x="457200" y="1600200"/>
          <a:ext cx="8229600" cy="46148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normAutofit fontScale="90000"/>
          </a:bodyPr>
          <a:lstStyle/>
          <a:p>
            <a:r>
              <a:rPr lang="en-US" b="1" dirty="0" smtClean="0"/>
              <a:t/>
            </a:r>
            <a:br>
              <a:rPr lang="en-US" b="1" dirty="0" smtClean="0"/>
            </a:br>
            <a:r>
              <a:rPr lang="en-US" b="1" dirty="0"/>
              <a:t> 35553 Layout - 5 paragraphs </a:t>
            </a:r>
            <a:r>
              <a:rPr lang="en-US" dirty="0"/>
              <a:t/>
            </a:r>
            <a:br>
              <a:rPr lang="en-US" dirty="0"/>
            </a:br>
            <a:endParaRPr lang="en-US" dirty="0"/>
          </a:p>
        </p:txBody>
      </p:sp>
      <p:graphicFrame>
        <p:nvGraphicFramePr>
          <p:cNvPr id="6" name="Content Placeholder 5"/>
          <p:cNvGraphicFramePr>
            <a:graphicFrameLocks noGrp="1"/>
          </p:cNvGraphicFramePr>
          <p:nvPr>
            <p:ph idx="1"/>
          </p:nvPr>
        </p:nvGraphicFramePr>
        <p:xfrm>
          <a:off x="457200" y="1600200"/>
          <a:ext cx="8229600" cy="46148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428604"/>
          <a:ext cx="8229600" cy="56975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style>
          <a:lnRef idx="1">
            <a:schemeClr val="accent5"/>
          </a:lnRef>
          <a:fillRef idx="2">
            <a:schemeClr val="accent5"/>
          </a:fillRef>
          <a:effectRef idx="1">
            <a:schemeClr val="accent5"/>
          </a:effectRef>
          <a:fontRef idx="minor">
            <a:schemeClr val="dk1"/>
          </a:fontRef>
        </p:style>
        <p:txBody>
          <a:bodyPr/>
          <a:lstStyle/>
          <a:p>
            <a:r>
              <a:rPr lang="en-US" b="1" dirty="0"/>
              <a:t>What Makes a Body Look Good?</a:t>
            </a:r>
            <a:endParaRPr lang="en-US" dirty="0"/>
          </a:p>
        </p:txBody>
      </p:sp>
      <p:graphicFrame>
        <p:nvGraphicFramePr>
          <p:cNvPr id="4" name="Content Placeholder 3"/>
          <p:cNvGraphicFramePr>
            <a:graphicFrameLocks noGrp="1"/>
          </p:cNvGraphicFramePr>
          <p:nvPr>
            <p:ph idx="1"/>
          </p:nvPr>
        </p:nvGraphicFramePr>
        <p:xfrm>
          <a:off x="457200" y="1428736"/>
          <a:ext cx="8229600" cy="50006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68280"/>
          </a:xfrm>
        </p:spPr>
        <p:style>
          <a:lnRef idx="1">
            <a:schemeClr val="accent5"/>
          </a:lnRef>
          <a:fillRef idx="2">
            <a:schemeClr val="accent5"/>
          </a:fillRef>
          <a:effectRef idx="1">
            <a:schemeClr val="accent5"/>
          </a:effectRef>
          <a:fontRef idx="minor">
            <a:schemeClr val="dk1"/>
          </a:fontRef>
        </p:style>
        <p:txBody>
          <a:bodyPr>
            <a:normAutofit/>
          </a:bodyPr>
          <a:lstStyle/>
          <a:p>
            <a:r>
              <a:rPr lang="en-US" sz="1400" b="1" dirty="0" smtClean="0"/>
              <a:t>The 3773 Layout</a:t>
            </a:r>
            <a:r>
              <a:rPr lang="en-US" sz="1400" dirty="0" smtClean="0"/>
              <a:t>		</a:t>
            </a:r>
            <a:r>
              <a:rPr lang="en-US" sz="1400" b="1" dirty="0" smtClean="0"/>
              <a:t>Should parents be responsible if their children behave badly?</a:t>
            </a:r>
            <a:r>
              <a:rPr lang="en-US" sz="1400" dirty="0" smtClean="0"/>
              <a:t> </a:t>
            </a:r>
            <a:endParaRPr lang="en-US" sz="1400" dirty="0"/>
          </a:p>
        </p:txBody>
      </p:sp>
      <p:graphicFrame>
        <p:nvGraphicFramePr>
          <p:cNvPr id="6" name="Table 5"/>
          <p:cNvGraphicFramePr>
            <a:graphicFrameLocks noGrp="1"/>
          </p:cNvGraphicFramePr>
          <p:nvPr/>
        </p:nvGraphicFramePr>
        <p:xfrm>
          <a:off x="357158" y="785794"/>
          <a:ext cx="8501122" cy="5715041"/>
        </p:xfrm>
        <a:graphic>
          <a:graphicData uri="http://schemas.openxmlformats.org/drawingml/2006/table">
            <a:tbl>
              <a:tblPr>
                <a:tableStyleId>{22838BEF-8BB2-4498-84A7-C5851F593DF1}</a:tableStyleId>
              </a:tblPr>
              <a:tblGrid>
                <a:gridCol w="1301181"/>
                <a:gridCol w="7199941"/>
              </a:tblGrid>
              <a:tr h="231285">
                <a:tc>
                  <a:txBody>
                    <a:bodyPr/>
                    <a:lstStyle/>
                    <a:p>
                      <a:pPr algn="ctr">
                        <a:lnSpc>
                          <a:spcPct val="115000"/>
                        </a:lnSpc>
                        <a:spcAft>
                          <a:spcPts val="0"/>
                        </a:spcAft>
                      </a:pPr>
                      <a:r>
                        <a:rPr lang="en-US" sz="1100" b="1" dirty="0"/>
                        <a:t>Introduction  </a:t>
                      </a:r>
                      <a:endParaRPr lang="en-US" sz="1100" b="1" dirty="0">
                        <a:latin typeface="Calibri"/>
                        <a:ea typeface="Calibri"/>
                        <a:cs typeface="Arial"/>
                      </a:endParaRPr>
                    </a:p>
                  </a:txBody>
                  <a:tcPr marL="16129" marR="16129" marT="16129" marB="16129"/>
                </a:tc>
                <a:tc>
                  <a:txBody>
                    <a:bodyPr/>
                    <a:lstStyle/>
                    <a:p>
                      <a:pPr>
                        <a:lnSpc>
                          <a:spcPct val="115000"/>
                        </a:lnSpc>
                        <a:spcAft>
                          <a:spcPts val="0"/>
                        </a:spcAft>
                      </a:pPr>
                      <a:r>
                        <a:rPr lang="en-US" sz="1100"/>
                        <a:t>  </a:t>
                      </a:r>
                      <a:endParaRPr lang="en-US" sz="1100">
                        <a:latin typeface="Calibri"/>
                        <a:ea typeface="Calibri"/>
                        <a:cs typeface="Arial"/>
                      </a:endParaRPr>
                    </a:p>
                  </a:txBody>
                  <a:tcPr marL="16129" marR="16129" marT="16129" marB="16129" anchor="ctr"/>
                </a:tc>
              </a:tr>
              <a:tr h="231285">
                <a:tc>
                  <a:txBody>
                    <a:bodyPr/>
                    <a:lstStyle/>
                    <a:p>
                      <a:pPr algn="ctr">
                        <a:lnSpc>
                          <a:spcPct val="115000"/>
                        </a:lnSpc>
                        <a:spcAft>
                          <a:spcPts val="0"/>
                        </a:spcAft>
                      </a:pPr>
                      <a:r>
                        <a:rPr lang="en-US" sz="1100" b="1"/>
                        <a:t>Present situation</a:t>
                      </a:r>
                      <a:endParaRPr lang="en-US" sz="1100" b="1">
                        <a:latin typeface="Calibri"/>
                        <a:ea typeface="Calibri"/>
                        <a:cs typeface="Arial"/>
                      </a:endParaRPr>
                    </a:p>
                  </a:txBody>
                  <a:tcPr marL="16129" marR="16129" marT="16129" marB="16129"/>
                </a:tc>
                <a:tc>
                  <a:txBody>
                    <a:bodyPr/>
                    <a:lstStyle/>
                    <a:p>
                      <a:pPr>
                        <a:lnSpc>
                          <a:spcPct val="115000"/>
                        </a:lnSpc>
                        <a:spcAft>
                          <a:spcPts val="0"/>
                        </a:spcAft>
                      </a:pPr>
                      <a:r>
                        <a:rPr lang="en-US" sz="1100"/>
                        <a:t>Many crimes and social problems are caused by children. </a:t>
                      </a:r>
                      <a:endParaRPr lang="en-US" sz="1100">
                        <a:latin typeface="Calibri"/>
                        <a:ea typeface="Calibri"/>
                        <a:cs typeface="Arial"/>
                      </a:endParaRPr>
                    </a:p>
                  </a:txBody>
                  <a:tcPr marL="16129" marR="16129" marT="16129" marB="16129" anchor="ctr"/>
                </a:tc>
              </a:tr>
              <a:tr h="231285">
                <a:tc>
                  <a:txBody>
                    <a:bodyPr/>
                    <a:lstStyle/>
                    <a:p>
                      <a:pPr algn="ctr">
                        <a:lnSpc>
                          <a:spcPct val="115000"/>
                        </a:lnSpc>
                        <a:spcAft>
                          <a:spcPts val="0"/>
                        </a:spcAft>
                      </a:pPr>
                      <a:r>
                        <a:rPr lang="en-US" sz="1100" b="1" dirty="0"/>
                        <a:t> </a:t>
                      </a:r>
                      <a:endParaRPr lang="en-US" sz="1100" b="1" dirty="0">
                        <a:latin typeface="Calibri"/>
                        <a:ea typeface="Calibri"/>
                        <a:cs typeface="Arial"/>
                      </a:endParaRPr>
                    </a:p>
                  </a:txBody>
                  <a:tcPr marL="16129" marR="16129" marT="16129" marB="16129"/>
                </a:tc>
                <a:tc>
                  <a:txBody>
                    <a:bodyPr/>
                    <a:lstStyle/>
                    <a:p>
                      <a:pPr>
                        <a:lnSpc>
                          <a:spcPct val="115000"/>
                        </a:lnSpc>
                        <a:spcAft>
                          <a:spcPts val="0"/>
                        </a:spcAft>
                      </a:pPr>
                      <a:r>
                        <a:rPr lang="en-US" sz="1100"/>
                        <a:t>Despite the damage these teenage criminals cause, parents are not held responsible in most countries.  </a:t>
                      </a:r>
                      <a:endParaRPr lang="en-US" sz="1100">
                        <a:latin typeface="Calibri"/>
                        <a:ea typeface="Calibri"/>
                        <a:cs typeface="Arial"/>
                      </a:endParaRPr>
                    </a:p>
                  </a:txBody>
                  <a:tcPr marL="16129" marR="16129" marT="16129" marB="16129" anchor="ctr"/>
                </a:tc>
              </a:tr>
              <a:tr h="429418">
                <a:tc>
                  <a:txBody>
                    <a:bodyPr/>
                    <a:lstStyle/>
                    <a:p>
                      <a:pPr algn="ctr">
                        <a:lnSpc>
                          <a:spcPct val="115000"/>
                        </a:lnSpc>
                        <a:spcAft>
                          <a:spcPts val="0"/>
                        </a:spcAft>
                      </a:pPr>
                      <a:r>
                        <a:rPr lang="en-US" sz="1100" b="1" dirty="0"/>
                        <a:t>What this essay will do (Thesis sentence)</a:t>
                      </a:r>
                      <a:endParaRPr lang="en-US" sz="1100" b="1" dirty="0">
                        <a:latin typeface="Calibri"/>
                        <a:ea typeface="Calibri"/>
                        <a:cs typeface="Arial"/>
                      </a:endParaRPr>
                    </a:p>
                  </a:txBody>
                  <a:tcPr marL="16129" marR="16129" marT="16129" marB="16129"/>
                </a:tc>
                <a:tc>
                  <a:txBody>
                    <a:bodyPr/>
                    <a:lstStyle/>
                    <a:p>
                      <a:pPr>
                        <a:lnSpc>
                          <a:spcPct val="115000"/>
                        </a:lnSpc>
                        <a:spcAft>
                          <a:spcPts val="0"/>
                        </a:spcAft>
                      </a:pPr>
                      <a:r>
                        <a:rPr lang="en-US" sz="1100"/>
                        <a:t>This essay will discuss whether parents should be forced to pay for their children's crimes. </a:t>
                      </a:r>
                      <a:endParaRPr lang="en-US" sz="1100">
                        <a:latin typeface="Calibri"/>
                        <a:ea typeface="Calibri"/>
                        <a:cs typeface="Arial"/>
                      </a:endParaRPr>
                    </a:p>
                  </a:txBody>
                  <a:tcPr marL="16129" marR="16129" marT="16129" marB="16129" anchor="ctr"/>
                </a:tc>
              </a:tr>
              <a:tr h="231285">
                <a:tc>
                  <a:txBody>
                    <a:bodyPr/>
                    <a:lstStyle/>
                    <a:p>
                      <a:pPr algn="ctr">
                        <a:lnSpc>
                          <a:spcPct val="115000"/>
                        </a:lnSpc>
                        <a:spcAft>
                          <a:spcPts val="0"/>
                        </a:spcAft>
                      </a:pPr>
                      <a:r>
                        <a:rPr lang="en-US" sz="1100" b="1" dirty="0"/>
                        <a:t>Paragraph 2: Against </a:t>
                      </a:r>
                      <a:endParaRPr lang="en-US" sz="1100" b="1" dirty="0">
                        <a:latin typeface="Calibri"/>
                        <a:ea typeface="Calibri"/>
                        <a:cs typeface="Arial"/>
                      </a:endParaRPr>
                    </a:p>
                  </a:txBody>
                  <a:tcPr marL="16129" marR="16129" marT="16129" marB="16129"/>
                </a:tc>
                <a:tc>
                  <a:txBody>
                    <a:bodyPr/>
                    <a:lstStyle/>
                    <a:p>
                      <a:pPr>
                        <a:lnSpc>
                          <a:spcPct val="115000"/>
                        </a:lnSpc>
                        <a:spcAft>
                          <a:spcPts val="0"/>
                        </a:spcAft>
                      </a:pPr>
                      <a:r>
                        <a:rPr lang="en-US" sz="1100"/>
                        <a:t>  </a:t>
                      </a:r>
                      <a:endParaRPr lang="en-US" sz="1100">
                        <a:latin typeface="Calibri"/>
                        <a:ea typeface="Calibri"/>
                        <a:cs typeface="Arial"/>
                      </a:endParaRPr>
                    </a:p>
                  </a:txBody>
                  <a:tcPr marL="16129" marR="16129" marT="16129" marB="16129" anchor="ctr"/>
                </a:tc>
              </a:tr>
              <a:tr h="231285">
                <a:tc>
                  <a:txBody>
                    <a:bodyPr/>
                    <a:lstStyle/>
                    <a:p>
                      <a:pPr algn="ctr">
                        <a:lnSpc>
                          <a:spcPct val="115000"/>
                        </a:lnSpc>
                        <a:spcAft>
                          <a:spcPts val="0"/>
                        </a:spcAft>
                      </a:pPr>
                      <a:r>
                        <a:rPr lang="en-US" sz="1100" b="1" dirty="0"/>
                        <a:t>Topic Sentence</a:t>
                      </a:r>
                      <a:endParaRPr lang="en-US" sz="1100" b="1" dirty="0">
                        <a:latin typeface="Calibri"/>
                        <a:ea typeface="Calibri"/>
                        <a:cs typeface="Arial"/>
                      </a:endParaRPr>
                    </a:p>
                  </a:txBody>
                  <a:tcPr marL="16129" marR="16129" marT="16129" marB="16129"/>
                </a:tc>
                <a:tc>
                  <a:txBody>
                    <a:bodyPr/>
                    <a:lstStyle/>
                    <a:p>
                      <a:pPr>
                        <a:lnSpc>
                          <a:spcPct val="115000"/>
                        </a:lnSpc>
                        <a:spcAft>
                          <a:spcPts val="0"/>
                        </a:spcAft>
                      </a:pPr>
                      <a:r>
                        <a:rPr lang="en-US" sz="1100"/>
                        <a:t>There are many reasons why parents should not be responsible for crimes committed by teenage children. </a:t>
                      </a:r>
                      <a:endParaRPr lang="en-US" sz="1100">
                        <a:latin typeface="Calibri"/>
                        <a:ea typeface="Calibri"/>
                        <a:cs typeface="Arial"/>
                      </a:endParaRPr>
                    </a:p>
                  </a:txBody>
                  <a:tcPr marL="16129" marR="16129" marT="16129" marB="16129" anchor="ctr"/>
                </a:tc>
              </a:tr>
              <a:tr h="627550">
                <a:tc>
                  <a:txBody>
                    <a:bodyPr/>
                    <a:lstStyle/>
                    <a:p>
                      <a:pPr algn="ctr">
                        <a:lnSpc>
                          <a:spcPct val="115000"/>
                        </a:lnSpc>
                        <a:spcAft>
                          <a:spcPts val="1000"/>
                        </a:spcAft>
                      </a:pPr>
                      <a:r>
                        <a:rPr lang="en-US" sz="1100" b="1" dirty="0"/>
                        <a:t>Reason 1: Independence</a:t>
                      </a:r>
                      <a:endParaRPr lang="en-US" sz="1100" b="1" dirty="0">
                        <a:latin typeface="Calibri"/>
                        <a:ea typeface="Calibri"/>
                        <a:cs typeface="Arial"/>
                      </a:endParaRPr>
                    </a:p>
                  </a:txBody>
                  <a:tcPr marL="16129" marR="16129" marT="16129" marB="16129"/>
                </a:tc>
                <a:tc>
                  <a:txBody>
                    <a:bodyPr/>
                    <a:lstStyle/>
                    <a:p>
                      <a:pPr>
                        <a:lnSpc>
                          <a:spcPct val="115000"/>
                        </a:lnSpc>
                        <a:spcAft>
                          <a:spcPts val="0"/>
                        </a:spcAft>
                      </a:pPr>
                      <a:r>
                        <a:rPr lang="en-US" sz="1100" dirty="0"/>
                        <a:t>First of all, teenagers today are independent. They often move out of the parent's house at 18 years of age or younger. They are expected to learn to take care of themselves and make their own decisions, and not stay like small children attached to their parents. </a:t>
                      </a:r>
                      <a:endParaRPr lang="en-US" sz="1100" dirty="0">
                        <a:latin typeface="Calibri"/>
                        <a:ea typeface="Calibri"/>
                        <a:cs typeface="Arial"/>
                      </a:endParaRPr>
                    </a:p>
                  </a:txBody>
                  <a:tcPr marL="16129" marR="16129" marT="16129" marB="16129" anchor="ctr"/>
                </a:tc>
              </a:tr>
              <a:tr h="429418">
                <a:tc>
                  <a:txBody>
                    <a:bodyPr/>
                    <a:lstStyle/>
                    <a:p>
                      <a:pPr algn="ctr">
                        <a:lnSpc>
                          <a:spcPct val="115000"/>
                        </a:lnSpc>
                        <a:spcAft>
                          <a:spcPts val="0"/>
                        </a:spcAft>
                      </a:pPr>
                      <a:r>
                        <a:rPr lang="en-US" sz="1100" b="1" dirty="0"/>
                        <a:t>Reason 2: Parents working</a:t>
                      </a:r>
                      <a:endParaRPr lang="en-US" sz="1100" b="1" dirty="0">
                        <a:latin typeface="Calibri"/>
                        <a:ea typeface="Calibri"/>
                        <a:cs typeface="Arial"/>
                      </a:endParaRPr>
                    </a:p>
                  </a:txBody>
                  <a:tcPr marL="16129" marR="16129" marT="16129" marB="16129"/>
                </a:tc>
                <a:tc>
                  <a:txBody>
                    <a:bodyPr/>
                    <a:lstStyle/>
                    <a:p>
                      <a:pPr>
                        <a:lnSpc>
                          <a:spcPct val="115000"/>
                        </a:lnSpc>
                        <a:spcAft>
                          <a:spcPts val="0"/>
                        </a:spcAft>
                      </a:pPr>
                      <a:r>
                        <a:rPr lang="en-US" sz="1100"/>
                        <a:t>Secondly, parents are working. They cannot watch their adolescent children all the time.  </a:t>
                      </a:r>
                      <a:endParaRPr lang="en-US" sz="1100">
                        <a:latin typeface="Calibri"/>
                        <a:ea typeface="Calibri"/>
                        <a:cs typeface="Arial"/>
                      </a:endParaRPr>
                    </a:p>
                  </a:txBody>
                  <a:tcPr marL="16129" marR="16129" marT="16129" marB="16129" anchor="ctr"/>
                </a:tc>
              </a:tr>
              <a:tr h="429418">
                <a:tc>
                  <a:txBody>
                    <a:bodyPr/>
                    <a:lstStyle/>
                    <a:p>
                      <a:pPr algn="ctr">
                        <a:lnSpc>
                          <a:spcPct val="115000"/>
                        </a:lnSpc>
                        <a:spcAft>
                          <a:spcPts val="0"/>
                        </a:spcAft>
                      </a:pPr>
                      <a:r>
                        <a:rPr lang="en-US" sz="1100" b="1" dirty="0"/>
                        <a:t>Reason 3: Parents have done their job </a:t>
                      </a:r>
                      <a:endParaRPr lang="en-US" sz="1100" b="1" dirty="0">
                        <a:latin typeface="Calibri"/>
                        <a:ea typeface="Calibri"/>
                        <a:cs typeface="Arial"/>
                      </a:endParaRPr>
                    </a:p>
                  </a:txBody>
                  <a:tcPr marL="16129" marR="16129" marT="16129" marB="16129"/>
                </a:tc>
                <a:tc>
                  <a:txBody>
                    <a:bodyPr/>
                    <a:lstStyle/>
                    <a:p>
                      <a:pPr>
                        <a:lnSpc>
                          <a:spcPct val="115000"/>
                        </a:lnSpc>
                        <a:spcAft>
                          <a:spcPts val="0"/>
                        </a:spcAft>
                      </a:pPr>
                      <a:r>
                        <a:rPr lang="en-US" sz="1100"/>
                        <a:t>A third point is that even children from good families can sometimes commit crimes. Parents should not be responsible if they have worked hard to raise their children properly. </a:t>
                      </a:r>
                      <a:endParaRPr lang="en-US" sz="1100">
                        <a:latin typeface="Calibri"/>
                        <a:ea typeface="Calibri"/>
                        <a:cs typeface="Arial"/>
                      </a:endParaRPr>
                    </a:p>
                  </a:txBody>
                  <a:tcPr marL="16129" marR="16129" marT="16129" marB="16129" anchor="ctr"/>
                </a:tc>
              </a:tr>
              <a:tr h="231285">
                <a:tc>
                  <a:txBody>
                    <a:bodyPr/>
                    <a:lstStyle/>
                    <a:p>
                      <a:pPr algn="ctr">
                        <a:lnSpc>
                          <a:spcPct val="115000"/>
                        </a:lnSpc>
                        <a:spcAft>
                          <a:spcPts val="0"/>
                        </a:spcAft>
                      </a:pPr>
                      <a:r>
                        <a:rPr lang="en-US" sz="1100" b="1" dirty="0"/>
                        <a:t>Paragraph 3: For </a:t>
                      </a:r>
                      <a:endParaRPr lang="en-US" sz="1100" b="1" dirty="0">
                        <a:latin typeface="Calibri"/>
                        <a:ea typeface="Calibri"/>
                        <a:cs typeface="Arial"/>
                      </a:endParaRPr>
                    </a:p>
                  </a:txBody>
                  <a:tcPr marL="16129" marR="16129" marT="16129" marB="16129"/>
                </a:tc>
                <a:tc>
                  <a:txBody>
                    <a:bodyPr/>
                    <a:lstStyle/>
                    <a:p>
                      <a:pPr>
                        <a:lnSpc>
                          <a:spcPct val="115000"/>
                        </a:lnSpc>
                        <a:spcAft>
                          <a:spcPts val="0"/>
                        </a:spcAft>
                      </a:pPr>
                      <a:r>
                        <a:rPr lang="en-US" sz="1100"/>
                        <a:t>  </a:t>
                      </a:r>
                      <a:endParaRPr lang="en-US" sz="1100">
                        <a:latin typeface="Calibri"/>
                        <a:ea typeface="Calibri"/>
                        <a:cs typeface="Arial"/>
                      </a:endParaRPr>
                    </a:p>
                  </a:txBody>
                  <a:tcPr marL="16129" marR="16129" marT="16129" marB="16129" anchor="ctr"/>
                </a:tc>
              </a:tr>
              <a:tr h="231285">
                <a:tc>
                  <a:txBody>
                    <a:bodyPr/>
                    <a:lstStyle/>
                    <a:p>
                      <a:pPr algn="ctr">
                        <a:lnSpc>
                          <a:spcPct val="115000"/>
                        </a:lnSpc>
                        <a:spcAft>
                          <a:spcPts val="0"/>
                        </a:spcAft>
                      </a:pPr>
                      <a:r>
                        <a:rPr lang="en-US" sz="1100" b="1" dirty="0"/>
                        <a:t>Topic Sentence</a:t>
                      </a:r>
                      <a:endParaRPr lang="en-US" sz="1100" b="1" dirty="0">
                        <a:latin typeface="Calibri"/>
                        <a:ea typeface="Calibri"/>
                        <a:cs typeface="Arial"/>
                      </a:endParaRPr>
                    </a:p>
                  </a:txBody>
                  <a:tcPr marL="16129" marR="16129" marT="16129" marB="16129"/>
                </a:tc>
                <a:tc>
                  <a:txBody>
                    <a:bodyPr/>
                    <a:lstStyle/>
                    <a:p>
                      <a:pPr>
                        <a:lnSpc>
                          <a:spcPct val="115000"/>
                        </a:lnSpc>
                        <a:spcAft>
                          <a:spcPts val="0"/>
                        </a:spcAft>
                      </a:pPr>
                      <a:r>
                        <a:rPr lang="en-US" sz="1100"/>
                        <a:t>However, because of the many problems young  troublemakers cause, I feel we should make parents responsible. </a:t>
                      </a:r>
                      <a:endParaRPr lang="en-US" sz="1100">
                        <a:latin typeface="Calibri"/>
                        <a:ea typeface="Calibri"/>
                        <a:cs typeface="Arial"/>
                      </a:endParaRPr>
                    </a:p>
                  </a:txBody>
                  <a:tcPr marL="16129" marR="16129" marT="16129" marB="16129" anchor="ctr"/>
                </a:tc>
              </a:tr>
              <a:tr h="429418">
                <a:tc>
                  <a:txBody>
                    <a:bodyPr/>
                    <a:lstStyle/>
                    <a:p>
                      <a:pPr algn="ctr">
                        <a:lnSpc>
                          <a:spcPct val="115000"/>
                        </a:lnSpc>
                        <a:spcAft>
                          <a:spcPts val="0"/>
                        </a:spcAft>
                      </a:pPr>
                      <a:r>
                        <a:rPr lang="en-US" sz="1100" b="1" dirty="0"/>
                        <a:t>Reason 1: Lack of Parental Control</a:t>
                      </a:r>
                      <a:endParaRPr lang="en-US" sz="1100" b="1" dirty="0">
                        <a:latin typeface="Calibri"/>
                        <a:ea typeface="Calibri"/>
                        <a:cs typeface="Arial"/>
                      </a:endParaRPr>
                    </a:p>
                  </a:txBody>
                  <a:tcPr marL="16129" marR="16129" marT="16129" marB="16129"/>
                </a:tc>
                <a:tc>
                  <a:txBody>
                    <a:bodyPr/>
                    <a:lstStyle/>
                    <a:p>
                      <a:pPr>
                        <a:lnSpc>
                          <a:spcPct val="115000"/>
                        </a:lnSpc>
                        <a:spcAft>
                          <a:spcPts val="0"/>
                        </a:spcAft>
                      </a:pPr>
                      <a:r>
                        <a:rPr lang="en-US" sz="1100"/>
                        <a:t>Firstly, most juvenile crimes are committed by adolescents whose parents do not care or make any effort to control their children. If parents had to pay fines, they might make more effort.  </a:t>
                      </a:r>
                      <a:endParaRPr lang="en-US" sz="1100">
                        <a:latin typeface="Calibri"/>
                        <a:ea typeface="Calibri"/>
                        <a:cs typeface="Arial"/>
                      </a:endParaRPr>
                    </a:p>
                  </a:txBody>
                  <a:tcPr marL="16129" marR="16129" marT="16129" marB="16129" anchor="ctr"/>
                </a:tc>
              </a:tr>
              <a:tr h="429418">
                <a:tc>
                  <a:txBody>
                    <a:bodyPr/>
                    <a:lstStyle/>
                    <a:p>
                      <a:pPr algn="ctr">
                        <a:lnSpc>
                          <a:spcPct val="115000"/>
                        </a:lnSpc>
                        <a:spcAft>
                          <a:spcPts val="1000"/>
                        </a:spcAft>
                      </a:pPr>
                      <a:r>
                        <a:rPr lang="en-US" sz="1100" b="1" dirty="0"/>
                        <a:t>Reason 2: Children not mature </a:t>
                      </a:r>
                      <a:endParaRPr lang="en-US" sz="1100" b="1" dirty="0">
                        <a:latin typeface="Calibri"/>
                        <a:ea typeface="Calibri"/>
                        <a:cs typeface="Arial"/>
                      </a:endParaRPr>
                    </a:p>
                  </a:txBody>
                  <a:tcPr marL="16129" marR="16129" marT="16129" marB="16129"/>
                </a:tc>
                <a:tc>
                  <a:txBody>
                    <a:bodyPr/>
                    <a:lstStyle/>
                    <a:p>
                      <a:pPr>
                        <a:lnSpc>
                          <a:spcPct val="115000"/>
                        </a:lnSpc>
                        <a:spcAft>
                          <a:spcPts val="0"/>
                        </a:spcAft>
                      </a:pPr>
                      <a:r>
                        <a:rPr lang="en-US" sz="1100"/>
                        <a:t>Another point is that even though the children may seem mature, they are not really able to make good decisions. Parents should be responsible for raising and teaching their children until they are fully grown.  </a:t>
                      </a:r>
                      <a:endParaRPr lang="en-US" sz="1100">
                        <a:latin typeface="Calibri"/>
                        <a:ea typeface="Calibri"/>
                        <a:cs typeface="Arial"/>
                      </a:endParaRPr>
                    </a:p>
                  </a:txBody>
                  <a:tcPr marL="16129" marR="16129" marT="16129" marB="16129" anchor="ctr"/>
                </a:tc>
              </a:tr>
              <a:tr h="429418">
                <a:tc>
                  <a:txBody>
                    <a:bodyPr/>
                    <a:lstStyle/>
                    <a:p>
                      <a:pPr algn="ctr">
                        <a:lnSpc>
                          <a:spcPct val="115000"/>
                        </a:lnSpc>
                        <a:spcAft>
                          <a:spcPts val="0"/>
                        </a:spcAft>
                      </a:pPr>
                      <a:r>
                        <a:rPr lang="en-US" sz="1100" b="1" dirty="0"/>
                        <a:t>Reason 3: Children will think</a:t>
                      </a:r>
                      <a:endParaRPr lang="en-US" sz="1100" b="1" dirty="0">
                        <a:latin typeface="Calibri"/>
                        <a:ea typeface="Calibri"/>
                        <a:cs typeface="Arial"/>
                      </a:endParaRPr>
                    </a:p>
                  </a:txBody>
                  <a:tcPr marL="16129" marR="16129" marT="16129" marB="16129"/>
                </a:tc>
                <a:tc>
                  <a:txBody>
                    <a:bodyPr/>
                    <a:lstStyle/>
                    <a:p>
                      <a:pPr>
                        <a:lnSpc>
                          <a:spcPct val="115000"/>
                        </a:lnSpc>
                        <a:spcAft>
                          <a:spcPts val="0"/>
                        </a:spcAft>
                      </a:pPr>
                      <a:r>
                        <a:rPr lang="en-US" sz="1100"/>
                        <a:t>Furthermore, if children know that their parents will have to pay, they will think carefully before doing getting into trouble  </a:t>
                      </a:r>
                      <a:endParaRPr lang="en-US" sz="1100">
                        <a:latin typeface="Calibri"/>
                        <a:ea typeface="Calibri"/>
                        <a:cs typeface="Arial"/>
                      </a:endParaRPr>
                    </a:p>
                  </a:txBody>
                  <a:tcPr marL="16129" marR="16129" marT="16129" marB="16129" anchor="ctr"/>
                </a:tc>
              </a:tr>
              <a:tr h="231285">
                <a:tc>
                  <a:txBody>
                    <a:bodyPr/>
                    <a:lstStyle/>
                    <a:p>
                      <a:pPr algn="ctr">
                        <a:lnSpc>
                          <a:spcPct val="115000"/>
                        </a:lnSpc>
                        <a:spcAft>
                          <a:spcPts val="0"/>
                        </a:spcAft>
                      </a:pPr>
                      <a:r>
                        <a:rPr lang="en-US" sz="1100" b="1" dirty="0"/>
                        <a:t>Conclusion </a:t>
                      </a:r>
                      <a:endParaRPr lang="en-US" sz="1100" b="1" dirty="0">
                        <a:latin typeface="Calibri"/>
                        <a:ea typeface="Calibri"/>
                        <a:cs typeface="Arial"/>
                      </a:endParaRPr>
                    </a:p>
                  </a:txBody>
                  <a:tcPr marL="16129" marR="16129" marT="16129" marB="16129"/>
                </a:tc>
                <a:tc>
                  <a:txBody>
                    <a:bodyPr/>
                    <a:lstStyle/>
                    <a:p>
                      <a:pPr>
                        <a:lnSpc>
                          <a:spcPct val="115000"/>
                        </a:lnSpc>
                        <a:spcAft>
                          <a:spcPts val="1000"/>
                        </a:spcAft>
                      </a:pPr>
                      <a:r>
                        <a:rPr lang="en-US" sz="1100" dirty="0"/>
                        <a:t>  </a:t>
                      </a:r>
                      <a:endParaRPr lang="en-US" sz="1100" dirty="0">
                        <a:latin typeface="Calibri"/>
                        <a:ea typeface="Calibri"/>
                        <a:cs typeface="Arial"/>
                      </a:endParaRPr>
                    </a:p>
                  </a:txBody>
                  <a:tcPr marL="16129" marR="16129" marT="16129" marB="16129" anchor="ctr"/>
                </a:tc>
              </a:tr>
              <a:tr h="231285">
                <a:tc>
                  <a:txBody>
                    <a:bodyPr/>
                    <a:lstStyle/>
                    <a:p>
                      <a:pPr algn="ctr">
                        <a:lnSpc>
                          <a:spcPct val="115000"/>
                        </a:lnSpc>
                        <a:spcAft>
                          <a:spcPts val="1000"/>
                        </a:spcAft>
                      </a:pPr>
                      <a:r>
                        <a:rPr lang="en-US" sz="1100" b="1" dirty="0"/>
                        <a:t>Summary </a:t>
                      </a:r>
                      <a:endParaRPr lang="en-US" sz="1100" b="1" dirty="0">
                        <a:latin typeface="Calibri"/>
                        <a:ea typeface="Calibri"/>
                        <a:cs typeface="Arial"/>
                      </a:endParaRPr>
                    </a:p>
                  </a:txBody>
                  <a:tcPr marL="16129" marR="16129" marT="16129" marB="16129"/>
                </a:tc>
                <a:tc>
                  <a:txBody>
                    <a:bodyPr/>
                    <a:lstStyle/>
                    <a:p>
                      <a:pPr>
                        <a:lnSpc>
                          <a:spcPct val="115000"/>
                        </a:lnSpc>
                        <a:spcAft>
                          <a:spcPts val="1000"/>
                        </a:spcAft>
                      </a:pPr>
                      <a:r>
                        <a:rPr lang="en-US" sz="1100"/>
                        <a:t>In summary, there are good reasons both for and against making parents pay for acts committed by their children. </a:t>
                      </a:r>
                      <a:endParaRPr lang="en-US" sz="1100">
                        <a:latin typeface="Calibri"/>
                        <a:ea typeface="Calibri"/>
                        <a:cs typeface="Arial"/>
                      </a:endParaRPr>
                    </a:p>
                  </a:txBody>
                  <a:tcPr marL="16129" marR="16129" marT="16129" marB="16129"/>
                </a:tc>
              </a:tr>
              <a:tr h="429418">
                <a:tc>
                  <a:txBody>
                    <a:bodyPr/>
                    <a:lstStyle/>
                    <a:p>
                      <a:pPr algn="ctr">
                        <a:lnSpc>
                          <a:spcPct val="115000"/>
                        </a:lnSpc>
                        <a:spcAft>
                          <a:spcPts val="1000"/>
                        </a:spcAft>
                      </a:pPr>
                      <a:r>
                        <a:rPr lang="en-US" sz="1100" b="1" dirty="0"/>
                        <a:t>Future/Personal Opinion</a:t>
                      </a:r>
                      <a:endParaRPr lang="en-US" sz="1100" b="1" dirty="0">
                        <a:latin typeface="Calibri"/>
                        <a:ea typeface="Calibri"/>
                        <a:cs typeface="Arial"/>
                      </a:endParaRPr>
                    </a:p>
                  </a:txBody>
                  <a:tcPr marL="16129" marR="16129" marT="16129" marB="16129"/>
                </a:tc>
                <a:tc>
                  <a:txBody>
                    <a:bodyPr/>
                    <a:lstStyle/>
                    <a:p>
                      <a:pPr>
                        <a:lnSpc>
                          <a:spcPct val="115000"/>
                        </a:lnSpc>
                        <a:spcAft>
                          <a:spcPts val="1000"/>
                        </a:spcAft>
                      </a:pPr>
                      <a:r>
                        <a:rPr lang="en-US" sz="1100" dirty="0"/>
                        <a:t>However, I feel strongly that if we want to reduce the number of such crimes, we need to make parents take more responsibility. </a:t>
                      </a:r>
                      <a:endParaRPr lang="en-US" sz="1100" dirty="0">
                        <a:latin typeface="Calibri"/>
                        <a:ea typeface="Calibri"/>
                        <a:cs typeface="Arial"/>
                      </a:endParaRPr>
                    </a:p>
                  </a:txBody>
                  <a:tcPr marL="16129" marR="16129" marT="16129" marB="16129"/>
                </a:tc>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TotalTime>
  <Words>564</Words>
  <Application>Microsoft Office PowerPoint</Application>
  <PresentationFormat>On-screen Show (4:3)</PresentationFormat>
  <Paragraphs>85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   Layout of your essay  </vt:lpstr>
      <vt:lpstr>  3773 Layout  - 4 paragraphs  </vt:lpstr>
      <vt:lpstr>  35553 Layout - 5 paragraphs  </vt:lpstr>
      <vt:lpstr>Slide 4</vt:lpstr>
      <vt:lpstr>What Makes a Body Look Good?</vt:lpstr>
      <vt:lpstr>The 3773 Layout  Should parents be responsible if their children behave badly? </vt:lpstr>
    </vt:vector>
  </TitlesOfParts>
  <Company>Bahrain Polytechnic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fatima.wali</dc:creator>
  <cp:lastModifiedBy>fatima.wali</cp:lastModifiedBy>
  <cp:revision>10</cp:revision>
  <dcterms:created xsi:type="dcterms:W3CDTF">2009-05-14T06:36:30Z</dcterms:created>
  <dcterms:modified xsi:type="dcterms:W3CDTF">2009-05-14T07:34:01Z</dcterms:modified>
</cp:coreProperties>
</file>